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65" r:id="rId3"/>
    <p:sldId id="260" r:id="rId4"/>
    <p:sldId id="261" r:id="rId5"/>
    <p:sldId id="262" r:id="rId6"/>
    <p:sldId id="263" r:id="rId7"/>
    <p:sldId id="264" r:id="rId8"/>
    <p:sldId id="269" r:id="rId9"/>
    <p:sldId id="266" r:id="rId10"/>
    <p:sldId id="267" r:id="rId11"/>
    <p:sldId id="268" r:id="rId12"/>
    <p:sldId id="270" r:id="rId13"/>
    <p:sldId id="271" r:id="rId14"/>
    <p:sldId id="272" r:id="rId15"/>
    <p:sldId id="275" r:id="rId16"/>
    <p:sldId id="276" r:id="rId17"/>
    <p:sldId id="273" r:id="rId18"/>
    <p:sldId id="274" r:id="rId19"/>
    <p:sldId id="277" r:id="rId20"/>
    <p:sldId id="29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" id="{96DDE4AC-0BCF-4A35-8A24-2D80BFF662F4}">
          <p14:sldIdLst>
            <p14:sldId id="257"/>
            <p14:sldId id="265"/>
            <p14:sldId id="260"/>
          </p14:sldIdLst>
        </p14:section>
        <p14:section name="MARCO" id="{41350813-106F-4703-AAF9-607DD29688D0}">
          <p14:sldIdLst>
            <p14:sldId id="261"/>
            <p14:sldId id="262"/>
            <p14:sldId id="263"/>
            <p14:sldId id="264"/>
          </p14:sldIdLst>
        </p14:section>
        <p14:section name="THE IoT TECHNOLOGY MARCOS" id="{D9B48A34-3C4F-4BDF-A294-F4A2CE2277C6}">
          <p14:sldIdLst>
            <p14:sldId id="269"/>
            <p14:sldId id="266"/>
            <p14:sldId id="267"/>
            <p14:sldId id="268"/>
            <p14:sldId id="270"/>
            <p14:sldId id="271"/>
            <p14:sldId id="272"/>
            <p14:sldId id="275"/>
            <p14:sldId id="276"/>
            <p14:sldId id="273"/>
            <p14:sldId id="274"/>
          </p14:sldIdLst>
        </p14:section>
        <p14:section name="IoT NOW - MARTA" id="{EE7EC420-341D-4A43-8D48-3EDBA5882C8E}">
          <p14:sldIdLst>
            <p14:sldId id="277"/>
            <p14:sldId id="297"/>
            <p14:sldId id="278"/>
            <p14:sldId id="279"/>
            <p14:sldId id="280"/>
            <p14:sldId id="281"/>
            <p14:sldId id="282"/>
            <p14:sldId id="283"/>
            <p14:sldId id="285"/>
            <p14:sldId id="286"/>
            <p14:sldId id="287"/>
            <p14:sldId id="288"/>
            <p14:sldId id="289"/>
            <p14:sldId id="290"/>
          </p14:sldIdLst>
        </p14:section>
        <p14:section name="THE FUTURE OF IoT - SAMUEL" id="{D015E77B-C6CD-4704-9C29-5D789E3EFA5A}">
          <p14:sldIdLst>
            <p14:sldId id="291"/>
            <p14:sldId id="292"/>
          </p14:sldIdLst>
        </p14:section>
        <p14:section name="THE ETICAL VIEW - MARCO" id="{B770CEEF-B708-49AC-B811-89283E673550}">
          <p14:sldIdLst>
            <p14:sldId id="293"/>
            <p14:sldId id="294"/>
          </p14:sldIdLst>
        </p14:section>
        <p14:section name="OUR CONCLUSIONS - MARCOS" id="{8A610CA2-223E-4563-A56A-176CD7CD7398}">
          <p14:sldIdLst>
            <p14:sldId id="295"/>
          </p14:sldIdLst>
        </p14:section>
        <p14:section name="FIN" id="{82BD1826-5D70-40D0-AB77-96969B45CE76}">
          <p14:sldIdLst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FFFFFF"/>
    <a:srgbClr val="000000"/>
    <a:srgbClr val="FACCBA"/>
    <a:srgbClr val="F0C0F4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72FF3B-2BC6-4EA2-9FE3-0A0CC2DFB610}" v="4" dt="2023-12-05T16:03:01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309" autoAdjust="0"/>
    <p:restoredTop sz="94660"/>
  </p:normalViewPr>
  <p:slideViewPr>
    <p:cSldViewPr snapToGrid="0">
      <p:cViewPr>
        <p:scale>
          <a:sx n="96" d="100"/>
          <a:sy n="96" d="100"/>
        </p:scale>
        <p:origin x="132" y="3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s García Balboa" userId="e57dc77c939f7243" providerId="LiveId" clId="{C1167058-624E-440D-8973-95A041A26A01}"/>
    <pc:docChg chg="undo custSel addSld delSld modSld addSection delSection">
      <pc:chgData name="Marcos García Balboa" userId="e57dc77c939f7243" providerId="LiveId" clId="{C1167058-624E-440D-8973-95A041A26A01}" dt="2023-11-13T06:51:31.721" v="389" actId="20577"/>
      <pc:docMkLst>
        <pc:docMk/>
      </pc:docMkLst>
      <pc:sldChg chg="addSp delSp modSp mod">
        <pc:chgData name="Marcos García Balboa" userId="e57dc77c939f7243" providerId="LiveId" clId="{C1167058-624E-440D-8973-95A041A26A01}" dt="2023-11-06T14:46:09.550" v="129" actId="20577"/>
        <pc:sldMkLst>
          <pc:docMk/>
          <pc:sldMk cId="1638582862" sldId="266"/>
        </pc:sldMkLst>
        <pc:spChg chg="add del mod">
          <ac:chgData name="Marcos García Balboa" userId="e57dc77c939f7243" providerId="LiveId" clId="{C1167058-624E-440D-8973-95A041A26A01}" dt="2023-11-06T14:46:02.562" v="125"/>
          <ac:spMkLst>
            <pc:docMk/>
            <pc:sldMk cId="1638582862" sldId="266"/>
            <ac:spMk id="2" creationId="{0D9E27CF-CC1C-8249-2ED1-FB4BDAB2A430}"/>
          </ac:spMkLst>
        </pc:spChg>
        <pc:spChg chg="add del mod">
          <ac:chgData name="Marcos García Balboa" userId="e57dc77c939f7243" providerId="LiveId" clId="{C1167058-624E-440D-8973-95A041A26A01}" dt="2023-11-06T14:46:02.562" v="125"/>
          <ac:spMkLst>
            <pc:docMk/>
            <pc:sldMk cId="1638582862" sldId="266"/>
            <ac:spMk id="3" creationId="{FF9EA028-BB16-052A-8503-82C5FEBB10D1}"/>
          </ac:spMkLst>
        </pc:spChg>
        <pc:spChg chg="add mod">
          <ac:chgData name="Marcos García Balboa" userId="e57dc77c939f7243" providerId="LiveId" clId="{C1167058-624E-440D-8973-95A041A26A01}" dt="2023-11-06T14:46:07.004" v="128" actId="20577"/>
          <ac:spMkLst>
            <pc:docMk/>
            <pc:sldMk cId="1638582862" sldId="266"/>
            <ac:spMk id="4" creationId="{949E298D-C5D7-2C91-1CAE-EF8E15413DF0}"/>
          </ac:spMkLst>
        </pc:spChg>
        <pc:spChg chg="add mod">
          <ac:chgData name="Marcos García Balboa" userId="e57dc77c939f7243" providerId="LiveId" clId="{C1167058-624E-440D-8973-95A041A26A01}" dt="2023-11-06T14:46:09.550" v="129" actId="20577"/>
          <ac:spMkLst>
            <pc:docMk/>
            <pc:sldMk cId="1638582862" sldId="266"/>
            <ac:spMk id="5" creationId="{6A5C44CB-0A52-F1F5-23B2-21A3DF5A4495}"/>
          </ac:spMkLst>
        </pc:spChg>
        <pc:spChg chg="del mod">
          <ac:chgData name="Marcos García Balboa" userId="e57dc77c939f7243" providerId="LiveId" clId="{C1167058-624E-440D-8973-95A041A26A01}" dt="2023-11-06T14:46:03.830" v="126" actId="478"/>
          <ac:spMkLst>
            <pc:docMk/>
            <pc:sldMk cId="1638582862" sldId="266"/>
            <ac:spMk id="29" creationId="{BA8090A3-1257-C98A-356C-843A9421EACA}"/>
          </ac:spMkLst>
        </pc:spChg>
      </pc:sldChg>
      <pc:sldChg chg="addSp delSp modSp mod">
        <pc:chgData name="Marcos García Balboa" userId="e57dc77c939f7243" providerId="LiveId" clId="{C1167058-624E-440D-8973-95A041A26A01}" dt="2023-11-06T14:12:07.741" v="27" actId="404"/>
        <pc:sldMkLst>
          <pc:docMk/>
          <pc:sldMk cId="854226267" sldId="267"/>
        </pc:sldMkLst>
        <pc:spChg chg="mod">
          <ac:chgData name="Marcos García Balboa" userId="e57dc77c939f7243" providerId="LiveId" clId="{C1167058-624E-440D-8973-95A041A26A01}" dt="2023-11-05T21:27:52.902" v="3" actId="20577"/>
          <ac:spMkLst>
            <pc:docMk/>
            <pc:sldMk cId="854226267" sldId="267"/>
            <ac:spMk id="2" creationId="{4968F323-0AE3-E619-C9EF-1149E3B6D664}"/>
          </ac:spMkLst>
        </pc:spChg>
        <pc:spChg chg="add del mod">
          <ac:chgData name="Marcos García Balboa" userId="e57dc77c939f7243" providerId="LiveId" clId="{C1167058-624E-440D-8973-95A041A26A01}" dt="2023-11-06T14:11:43.738" v="7" actId="21"/>
          <ac:spMkLst>
            <pc:docMk/>
            <pc:sldMk cId="854226267" sldId="267"/>
            <ac:spMk id="5" creationId="{A486383D-0A38-A9D7-4ED2-6C8AD19B00E9}"/>
          </ac:spMkLst>
        </pc:spChg>
        <pc:spChg chg="mod">
          <ac:chgData name="Marcos García Balboa" userId="e57dc77c939f7243" providerId="LiveId" clId="{C1167058-624E-440D-8973-95A041A26A01}" dt="2023-11-06T14:11:34.819" v="4" actId="21"/>
          <ac:spMkLst>
            <pc:docMk/>
            <pc:sldMk cId="854226267" sldId="267"/>
            <ac:spMk id="6" creationId="{16DFFDCE-E3AF-FCCD-654C-2E3652D9EB3A}"/>
          </ac:spMkLst>
        </pc:spChg>
        <pc:spChg chg="add mod">
          <ac:chgData name="Marcos García Balboa" userId="e57dc77c939f7243" providerId="LiveId" clId="{C1167058-624E-440D-8973-95A041A26A01}" dt="2023-11-06T14:12:07.741" v="27" actId="404"/>
          <ac:spMkLst>
            <pc:docMk/>
            <pc:sldMk cId="854226267" sldId="267"/>
            <ac:spMk id="7" creationId="{9B3275DA-94F6-62F6-6EA8-A3BEF7C5E44A}"/>
          </ac:spMkLst>
        </pc:spChg>
      </pc:sldChg>
      <pc:sldChg chg="addSp delSp modSp mod">
        <pc:chgData name="Marcos García Balboa" userId="e57dc77c939f7243" providerId="LiveId" clId="{C1167058-624E-440D-8973-95A041A26A01}" dt="2023-11-06T14:16:35.089" v="67" actId="20577"/>
        <pc:sldMkLst>
          <pc:docMk/>
          <pc:sldMk cId="4136876425" sldId="268"/>
        </pc:sldMkLst>
        <pc:spChg chg="add mod">
          <ac:chgData name="Marcos García Balboa" userId="e57dc77c939f7243" providerId="LiveId" clId="{C1167058-624E-440D-8973-95A041A26A01}" dt="2023-11-06T14:16:35.089" v="67" actId="20577"/>
          <ac:spMkLst>
            <pc:docMk/>
            <pc:sldMk cId="4136876425" sldId="268"/>
            <ac:spMk id="3" creationId="{4B6E43EF-BC72-7AD7-45C0-239651EB95A2}"/>
          </ac:spMkLst>
        </pc:spChg>
        <pc:spChg chg="mod">
          <ac:chgData name="Marcos García Balboa" userId="e57dc77c939f7243" providerId="LiveId" clId="{C1167058-624E-440D-8973-95A041A26A01}" dt="2023-11-06T14:12:48.919" v="37" actId="1076"/>
          <ac:spMkLst>
            <pc:docMk/>
            <pc:sldMk cId="4136876425" sldId="268"/>
            <ac:spMk id="23" creationId="{531E78BE-3F76-1C9A-63ED-778C00362A6F}"/>
          </ac:spMkLst>
        </pc:spChg>
        <pc:picChg chg="add del mod">
          <ac:chgData name="Marcos García Balboa" userId="e57dc77c939f7243" providerId="LiveId" clId="{C1167058-624E-440D-8973-95A041A26A01}" dt="2023-11-06T14:13:03.017" v="41"/>
          <ac:picMkLst>
            <pc:docMk/>
            <pc:sldMk cId="4136876425" sldId="268"/>
            <ac:picMk id="4" creationId="{F0FC6B09-EE6E-9C7D-87C9-103932350EBA}"/>
          </ac:picMkLst>
        </pc:picChg>
        <pc:picChg chg="add del mod">
          <ac:chgData name="Marcos García Balboa" userId="e57dc77c939f7243" providerId="LiveId" clId="{C1167058-624E-440D-8973-95A041A26A01}" dt="2023-11-06T14:13:02.665" v="40"/>
          <ac:picMkLst>
            <pc:docMk/>
            <pc:sldMk cId="4136876425" sldId="268"/>
            <ac:picMk id="5" creationId="{061AFE44-457D-D7C9-BF6B-688B670B764F}"/>
          </ac:picMkLst>
        </pc:picChg>
        <pc:picChg chg="mod">
          <ac:chgData name="Marcos García Balboa" userId="e57dc77c939f7243" providerId="LiveId" clId="{C1167058-624E-440D-8973-95A041A26A01}" dt="2023-11-06T14:12:44.180" v="36" actId="1076"/>
          <ac:picMkLst>
            <pc:docMk/>
            <pc:sldMk cId="4136876425" sldId="268"/>
            <ac:picMk id="5126" creationId="{528978E2-C7C1-C309-B4B0-59AA74C89524}"/>
          </ac:picMkLst>
        </pc:picChg>
      </pc:sldChg>
      <pc:sldChg chg="addSp delSp modSp mod">
        <pc:chgData name="Marcos García Balboa" userId="e57dc77c939f7243" providerId="LiveId" clId="{C1167058-624E-440D-8973-95A041A26A01}" dt="2023-11-06T14:45:44.007" v="122" actId="20577"/>
        <pc:sldMkLst>
          <pc:docMk/>
          <pc:sldMk cId="3501849885" sldId="269"/>
        </pc:sldMkLst>
        <pc:spChg chg="add mod">
          <ac:chgData name="Marcos García Balboa" userId="e57dc77c939f7243" providerId="LiveId" clId="{C1167058-624E-440D-8973-95A041A26A01}" dt="2023-11-06T14:45:44.007" v="122" actId="20577"/>
          <ac:spMkLst>
            <pc:docMk/>
            <pc:sldMk cId="3501849885" sldId="269"/>
            <ac:spMk id="2" creationId="{6417DAB5-93B9-5E9F-4032-0BCEC693C625}"/>
          </ac:spMkLst>
        </pc:spChg>
        <pc:spChg chg="add mod">
          <ac:chgData name="Marcos García Balboa" userId="e57dc77c939f7243" providerId="LiveId" clId="{C1167058-624E-440D-8973-95A041A26A01}" dt="2023-11-06T14:45:23.480" v="86"/>
          <ac:spMkLst>
            <pc:docMk/>
            <pc:sldMk cId="3501849885" sldId="269"/>
            <ac:spMk id="3" creationId="{00FB8B21-9832-3B95-9330-15C0428BB67B}"/>
          </ac:spMkLst>
        </pc:spChg>
        <pc:spChg chg="del">
          <ac:chgData name="Marcos García Balboa" userId="e57dc77c939f7243" providerId="LiveId" clId="{C1167058-624E-440D-8973-95A041A26A01}" dt="2023-11-06T14:45:25.216" v="87" actId="478"/>
          <ac:spMkLst>
            <pc:docMk/>
            <pc:sldMk cId="3501849885" sldId="269"/>
            <ac:spMk id="23" creationId="{531E78BE-3F76-1C9A-63ED-778C00362A6F}"/>
          </ac:spMkLst>
        </pc:spChg>
      </pc:sldChg>
      <pc:sldChg chg="addSp delSp modSp add mod">
        <pc:chgData name="Marcos García Balboa" userId="e57dc77c939f7243" providerId="LiveId" clId="{C1167058-624E-440D-8973-95A041A26A01}" dt="2023-11-06T14:21:45.581" v="78"/>
        <pc:sldMkLst>
          <pc:docMk/>
          <pc:sldMk cId="1247146003" sldId="270"/>
        </pc:sldMkLst>
        <pc:spChg chg="del">
          <ac:chgData name="Marcos García Balboa" userId="e57dc77c939f7243" providerId="LiveId" clId="{C1167058-624E-440D-8973-95A041A26A01}" dt="2023-11-06T14:14:50.152" v="60" actId="478"/>
          <ac:spMkLst>
            <pc:docMk/>
            <pc:sldMk cId="1247146003" sldId="270"/>
            <ac:spMk id="2" creationId="{4968F323-0AE3-E619-C9EF-1149E3B6D664}"/>
          </ac:spMkLst>
        </pc:spChg>
        <pc:spChg chg="add del mod">
          <ac:chgData name="Marcos García Balboa" userId="e57dc77c939f7243" providerId="LiveId" clId="{C1167058-624E-440D-8973-95A041A26A01}" dt="2023-11-06T14:21:40.182" v="76" actId="1076"/>
          <ac:spMkLst>
            <pc:docMk/>
            <pc:sldMk cId="1247146003" sldId="270"/>
            <ac:spMk id="3" creationId="{4B6E43EF-BC72-7AD7-45C0-239651EB95A2}"/>
          </ac:spMkLst>
        </pc:spChg>
        <pc:spChg chg="add del mod">
          <ac:chgData name="Marcos García Balboa" userId="e57dc77c939f7243" providerId="LiveId" clId="{C1167058-624E-440D-8973-95A041A26A01}" dt="2023-11-06T14:21:10.577" v="72"/>
          <ac:spMkLst>
            <pc:docMk/>
            <pc:sldMk cId="1247146003" sldId="270"/>
            <ac:spMk id="4" creationId="{F34E53A2-9427-5AB1-8736-EC0304045663}"/>
          </ac:spMkLst>
        </pc:spChg>
        <pc:spChg chg="add del mod">
          <ac:chgData name="Marcos García Balboa" userId="e57dc77c939f7243" providerId="LiveId" clId="{C1167058-624E-440D-8973-95A041A26A01}" dt="2023-11-06T14:21:45.581" v="78"/>
          <ac:spMkLst>
            <pc:docMk/>
            <pc:sldMk cId="1247146003" sldId="270"/>
            <ac:spMk id="5" creationId="{59E5FD07-3728-BF09-9C1B-3D987FA614AA}"/>
          </ac:spMkLst>
        </pc:spChg>
        <pc:spChg chg="add del mod">
          <ac:chgData name="Marcos García Balboa" userId="e57dc77c939f7243" providerId="LiveId" clId="{C1167058-624E-440D-8973-95A041A26A01}" dt="2023-11-06T14:21:40.182" v="76" actId="1076"/>
          <ac:spMkLst>
            <pc:docMk/>
            <pc:sldMk cId="1247146003" sldId="270"/>
            <ac:spMk id="23" creationId="{531E78BE-3F76-1C9A-63ED-778C00362A6F}"/>
          </ac:spMkLst>
        </pc:spChg>
        <pc:picChg chg="mod">
          <ac:chgData name="Marcos García Balboa" userId="e57dc77c939f7243" providerId="LiveId" clId="{C1167058-624E-440D-8973-95A041A26A01}" dt="2023-11-06T14:14:52.545" v="62" actId="1076"/>
          <ac:picMkLst>
            <pc:docMk/>
            <pc:sldMk cId="1247146003" sldId="270"/>
            <ac:picMk id="5126" creationId="{528978E2-C7C1-C309-B4B0-59AA74C89524}"/>
          </ac:picMkLst>
        </pc:picChg>
      </pc:sldChg>
      <pc:sldChg chg="addSp delSp modSp add mod">
        <pc:chgData name="Marcos García Balboa" userId="e57dc77c939f7243" providerId="LiveId" clId="{C1167058-624E-440D-8973-95A041A26A01}" dt="2023-11-06T14:58:58.919" v="172" actId="478"/>
        <pc:sldMkLst>
          <pc:docMk/>
          <pc:sldMk cId="3794155858" sldId="271"/>
        </pc:sldMkLst>
        <pc:spChg chg="mod">
          <ac:chgData name="Marcos García Balboa" userId="e57dc77c939f7243" providerId="LiveId" clId="{C1167058-624E-440D-8973-95A041A26A01}" dt="2023-11-06T14:22:12.603" v="84" actId="20577"/>
          <ac:spMkLst>
            <pc:docMk/>
            <pc:sldMk cId="3794155858" sldId="271"/>
            <ac:spMk id="3" creationId="{4B6E43EF-BC72-7AD7-45C0-239651EB95A2}"/>
          </ac:spMkLst>
        </pc:spChg>
        <pc:spChg chg="mod">
          <ac:chgData name="Marcos García Balboa" userId="e57dc77c939f7243" providerId="LiveId" clId="{C1167058-624E-440D-8973-95A041A26A01}" dt="2023-11-06T14:22:14.764" v="85" actId="20577"/>
          <ac:spMkLst>
            <pc:docMk/>
            <pc:sldMk cId="3794155858" sldId="271"/>
            <ac:spMk id="23" creationId="{531E78BE-3F76-1C9A-63ED-778C00362A6F}"/>
          </ac:spMkLst>
        </pc:spChg>
        <pc:grpChg chg="add del mod">
          <ac:chgData name="Marcos García Balboa" userId="e57dc77c939f7243" providerId="LiveId" clId="{C1167058-624E-440D-8973-95A041A26A01}" dt="2023-11-06T14:58:58.919" v="172" actId="478"/>
          <ac:grpSpMkLst>
            <pc:docMk/>
            <pc:sldMk cId="3794155858" sldId="271"/>
            <ac:grpSpMk id="5" creationId="{573428D8-3694-31D4-8F24-7753EA07B6C4}"/>
          </ac:grpSpMkLst>
        </pc:grpChg>
        <pc:graphicFrameChg chg="add del mod modGraphic">
          <ac:chgData name="Marcos García Balboa" userId="e57dc77c939f7243" providerId="LiveId" clId="{C1167058-624E-440D-8973-95A041A26A01}" dt="2023-11-06T14:50:27.546" v="140" actId="478"/>
          <ac:graphicFrameMkLst>
            <pc:docMk/>
            <pc:sldMk cId="3794155858" sldId="271"/>
            <ac:graphicFrameMk id="4" creationId="{FE9C1E99-11D8-7CB2-5937-72A2A2B24785}"/>
          </ac:graphicFrameMkLst>
        </pc:graphicFrameChg>
        <pc:picChg chg="add mod">
          <ac:chgData name="Marcos García Balboa" userId="e57dc77c939f7243" providerId="LiveId" clId="{C1167058-624E-440D-8973-95A041A26A01}" dt="2023-11-06T14:54:06.933" v="155" actId="14100"/>
          <ac:picMkLst>
            <pc:docMk/>
            <pc:sldMk cId="3794155858" sldId="271"/>
            <ac:picMk id="2" creationId="{4349DC9F-D15E-62EF-70A1-5191BD5BBF40}"/>
          </ac:picMkLst>
        </pc:picChg>
        <pc:picChg chg="add del">
          <ac:chgData name="Marcos García Balboa" userId="e57dc77c939f7243" providerId="LiveId" clId="{C1167058-624E-440D-8973-95A041A26A01}" dt="2023-11-06T14:48:23.603" v="131" actId="478"/>
          <ac:picMkLst>
            <pc:docMk/>
            <pc:sldMk cId="3794155858" sldId="271"/>
            <ac:picMk id="1026" creationId="{FBDA51C7-E64F-C26A-5D34-708E033A5215}"/>
          </ac:picMkLst>
        </pc:picChg>
        <pc:picChg chg="add mod">
          <ac:chgData name="Marcos García Balboa" userId="e57dc77c939f7243" providerId="LiveId" clId="{C1167058-624E-440D-8973-95A041A26A01}" dt="2023-11-06T14:54:06.933" v="155" actId="14100"/>
          <ac:picMkLst>
            <pc:docMk/>
            <pc:sldMk cId="3794155858" sldId="271"/>
            <ac:picMk id="1028" creationId="{6840EE78-F1DF-9590-B805-239B83EEC72D}"/>
          </ac:picMkLst>
        </pc:picChg>
        <pc:picChg chg="mod">
          <ac:chgData name="Marcos García Balboa" userId="e57dc77c939f7243" providerId="LiveId" clId="{C1167058-624E-440D-8973-95A041A26A01}" dt="2023-11-06T14:22:02.938" v="82" actId="1076"/>
          <ac:picMkLst>
            <pc:docMk/>
            <pc:sldMk cId="3794155858" sldId="271"/>
            <ac:picMk id="5126" creationId="{528978E2-C7C1-C309-B4B0-59AA74C89524}"/>
          </ac:picMkLst>
        </pc:picChg>
      </pc:sldChg>
      <pc:sldChg chg="addSp delSp modSp add">
        <pc:chgData name="Marcos García Balboa" userId="e57dc77c939f7243" providerId="LiveId" clId="{C1167058-624E-440D-8973-95A041A26A01}" dt="2023-11-06T14:58:48.552" v="168" actId="478"/>
        <pc:sldMkLst>
          <pc:docMk/>
          <pc:sldMk cId="453117789" sldId="272"/>
        </pc:sldMkLst>
        <pc:grpChg chg="add del mod">
          <ac:chgData name="Marcos García Balboa" userId="e57dc77c939f7243" providerId="LiveId" clId="{C1167058-624E-440D-8973-95A041A26A01}" dt="2023-11-06T14:58:48.552" v="168" actId="478"/>
          <ac:grpSpMkLst>
            <pc:docMk/>
            <pc:sldMk cId="453117789" sldId="272"/>
            <ac:grpSpMk id="4" creationId="{9E4C2A86-8983-3BE8-8027-458F65036E47}"/>
          </ac:grpSpMkLst>
        </pc:grpChg>
        <pc:grpChg chg="add del mod">
          <ac:chgData name="Marcos García Balboa" userId="e57dc77c939f7243" providerId="LiveId" clId="{C1167058-624E-440D-8973-95A041A26A01}" dt="2023-11-06T14:53:45.598" v="150"/>
          <ac:grpSpMkLst>
            <pc:docMk/>
            <pc:sldMk cId="453117789" sldId="272"/>
            <ac:grpSpMk id="5" creationId="{C092959D-47C8-41C5-9452-A5492AFAE2AA}"/>
          </ac:grpSpMkLst>
        </pc:grpChg>
        <pc:picChg chg="mod">
          <ac:chgData name="Marcos García Balboa" userId="e57dc77c939f7243" providerId="LiveId" clId="{C1167058-624E-440D-8973-95A041A26A01}" dt="2023-11-06T14:52:25.419" v="143" actId="164"/>
          <ac:picMkLst>
            <pc:docMk/>
            <pc:sldMk cId="453117789" sldId="272"/>
            <ac:picMk id="2" creationId="{4349DC9F-D15E-62EF-70A1-5191BD5BBF40}"/>
          </ac:picMkLst>
        </pc:picChg>
        <pc:picChg chg="mod">
          <ac:chgData name="Marcos García Balboa" userId="e57dc77c939f7243" providerId="LiveId" clId="{C1167058-624E-440D-8973-95A041A26A01}" dt="2023-11-06T14:53:44.064" v="149"/>
          <ac:picMkLst>
            <pc:docMk/>
            <pc:sldMk cId="453117789" sldId="272"/>
            <ac:picMk id="6" creationId="{1D0F5B71-C85B-69C3-7431-6A5BACC158A0}"/>
          </ac:picMkLst>
        </pc:picChg>
        <pc:picChg chg="mod">
          <ac:chgData name="Marcos García Balboa" userId="e57dc77c939f7243" providerId="LiveId" clId="{C1167058-624E-440D-8973-95A041A26A01}" dt="2023-11-06T14:53:44.064" v="149"/>
          <ac:picMkLst>
            <pc:docMk/>
            <pc:sldMk cId="453117789" sldId="272"/>
            <ac:picMk id="7" creationId="{1CF850BE-AA91-FD90-3D8D-3CDD8FF7DE04}"/>
          </ac:picMkLst>
        </pc:picChg>
        <pc:picChg chg="mod">
          <ac:chgData name="Marcos García Balboa" userId="e57dc77c939f7243" providerId="LiveId" clId="{C1167058-624E-440D-8973-95A041A26A01}" dt="2023-11-06T14:52:25.419" v="143" actId="164"/>
          <ac:picMkLst>
            <pc:docMk/>
            <pc:sldMk cId="453117789" sldId="272"/>
            <ac:picMk id="1028" creationId="{6840EE78-F1DF-9590-B805-239B83EEC72D}"/>
          </ac:picMkLst>
        </pc:picChg>
      </pc:sldChg>
      <pc:sldChg chg="addSp delSp modSp add">
        <pc:chgData name="Marcos García Balboa" userId="e57dc77c939f7243" providerId="LiveId" clId="{C1167058-624E-440D-8973-95A041A26A01}" dt="2023-11-06T14:58:54.212" v="171" actId="478"/>
        <pc:sldMkLst>
          <pc:docMk/>
          <pc:sldMk cId="2706350117" sldId="273"/>
        </pc:sldMkLst>
        <pc:grpChg chg="del mod">
          <ac:chgData name="Marcos García Balboa" userId="e57dc77c939f7243" providerId="LiveId" clId="{C1167058-624E-440D-8973-95A041A26A01}" dt="2023-11-06T14:58:54.212" v="171" actId="478"/>
          <ac:grpSpMkLst>
            <pc:docMk/>
            <pc:sldMk cId="2706350117" sldId="273"/>
            <ac:grpSpMk id="4" creationId="{9E4C2A86-8983-3BE8-8027-458F65036E47}"/>
          </ac:grpSpMkLst>
        </pc:grpChg>
        <pc:picChg chg="mod">
          <ac:chgData name="Marcos García Balboa" userId="e57dc77c939f7243" providerId="LiveId" clId="{C1167058-624E-440D-8973-95A041A26A01}" dt="2023-11-06T14:53:57.177" v="153" actId="1076"/>
          <ac:picMkLst>
            <pc:docMk/>
            <pc:sldMk cId="2706350117" sldId="273"/>
            <ac:picMk id="2" creationId="{4349DC9F-D15E-62EF-70A1-5191BD5BBF40}"/>
          </ac:picMkLst>
        </pc:picChg>
        <pc:picChg chg="add del mod">
          <ac:chgData name="Marcos García Balboa" userId="e57dc77c939f7243" providerId="LiveId" clId="{C1167058-624E-440D-8973-95A041A26A01}" dt="2023-11-06T14:58:52.240" v="170" actId="478"/>
          <ac:picMkLst>
            <pc:docMk/>
            <pc:sldMk cId="2706350117" sldId="273"/>
            <ac:picMk id="5" creationId="{1B630003-F84E-6588-71D1-6862B8BA89BF}"/>
          </ac:picMkLst>
        </pc:picChg>
        <pc:picChg chg="mod">
          <ac:chgData name="Marcos García Balboa" userId="e57dc77c939f7243" providerId="LiveId" clId="{C1167058-624E-440D-8973-95A041A26A01}" dt="2023-11-06T14:53:57.177" v="153" actId="1076"/>
          <ac:picMkLst>
            <pc:docMk/>
            <pc:sldMk cId="2706350117" sldId="273"/>
            <ac:picMk id="1028" creationId="{6840EE78-F1DF-9590-B805-239B83EEC72D}"/>
          </ac:picMkLst>
        </pc:picChg>
        <pc:picChg chg="add del mod">
          <ac:chgData name="Marcos García Balboa" userId="e57dc77c939f7243" providerId="LiveId" clId="{C1167058-624E-440D-8973-95A041A26A01}" dt="2023-11-06T14:55:46.671" v="160" actId="478"/>
          <ac:picMkLst>
            <pc:docMk/>
            <pc:sldMk cId="2706350117" sldId="273"/>
            <ac:picMk id="2050" creationId="{5FED327F-4511-2A72-1E33-034174E99372}"/>
          </ac:picMkLst>
        </pc:picChg>
        <pc:picChg chg="add del mod">
          <ac:chgData name="Marcos García Balboa" userId="e57dc77c939f7243" providerId="LiveId" clId="{C1167058-624E-440D-8973-95A041A26A01}" dt="2023-11-06T14:58:50.937" v="169" actId="478"/>
          <ac:picMkLst>
            <pc:docMk/>
            <pc:sldMk cId="2706350117" sldId="273"/>
            <ac:picMk id="2052" creationId="{D149C2BD-49F8-CB48-F682-11A51CCBF78E}"/>
          </ac:picMkLst>
        </pc:picChg>
      </pc:sldChg>
      <pc:sldChg chg="addSp delSp modSp modTransition">
        <pc:chgData name="Marcos García Balboa" userId="e57dc77c939f7243" providerId="LiveId" clId="{C1167058-624E-440D-8973-95A041A26A01}" dt="2023-11-08T15:06:30.946" v="388" actId="14100"/>
        <pc:sldMkLst>
          <pc:docMk/>
          <pc:sldMk cId="1588837125" sldId="278"/>
        </pc:sldMkLst>
        <pc:picChg chg="add mod">
          <ac:chgData name="Marcos García Balboa" userId="e57dc77c939f7243" providerId="LiveId" clId="{C1167058-624E-440D-8973-95A041A26A01}" dt="2023-11-08T15:06:22.078" v="386" actId="14100"/>
          <ac:picMkLst>
            <pc:docMk/>
            <pc:sldMk cId="1588837125" sldId="278"/>
            <ac:picMk id="10" creationId="{11F78F75-354C-D62D-0003-75E9D1AD87EF}"/>
          </ac:picMkLst>
        </pc:picChg>
        <pc:picChg chg="add del mod">
          <ac:chgData name="Marcos García Balboa" userId="e57dc77c939f7243" providerId="LiveId" clId="{C1167058-624E-440D-8973-95A041A26A01}" dt="2023-11-08T15:02:14.348" v="241" actId="478"/>
          <ac:picMkLst>
            <pc:docMk/>
            <pc:sldMk cId="1588837125" sldId="278"/>
            <ac:picMk id="15" creationId="{1C3D5B6E-A984-64D0-1E05-71DB2717437E}"/>
          </ac:picMkLst>
        </pc:picChg>
        <pc:picChg chg="add mod">
          <ac:chgData name="Marcos García Balboa" userId="e57dc77c939f7243" providerId="LiveId" clId="{C1167058-624E-440D-8973-95A041A26A01}" dt="2023-11-08T15:02:49.705" v="255" actId="962"/>
          <ac:picMkLst>
            <pc:docMk/>
            <pc:sldMk cId="1588837125" sldId="278"/>
            <ac:picMk id="16" creationId="{45767D54-7D9F-AF15-16AD-4D0BFEC0EB91}"/>
          </ac:picMkLst>
        </pc:picChg>
        <pc:picChg chg="add mod">
          <ac:chgData name="Marcos García Balboa" userId="e57dc77c939f7243" providerId="LiveId" clId="{C1167058-624E-440D-8973-95A041A26A01}" dt="2023-11-08T15:06:30.946" v="388" actId="14100"/>
          <ac:picMkLst>
            <pc:docMk/>
            <pc:sldMk cId="1588837125" sldId="278"/>
            <ac:picMk id="17" creationId="{CA88DC81-8CDB-8656-B6D7-809D7CE438AA}"/>
          </ac:picMkLst>
        </pc:picChg>
        <pc:picChg chg="add mod">
          <ac:chgData name="Marcos García Balboa" userId="e57dc77c939f7243" providerId="LiveId" clId="{C1167058-624E-440D-8973-95A041A26A01}" dt="2023-11-08T15:04:40.144" v="327" actId="1076"/>
          <ac:picMkLst>
            <pc:docMk/>
            <pc:sldMk cId="1588837125" sldId="278"/>
            <ac:picMk id="18" creationId="{87C942C0-83CF-12A5-4E9E-71FA7A96ADD9}"/>
          </ac:picMkLst>
        </pc:picChg>
      </pc:sldChg>
      <pc:sldChg chg="addSp modSp">
        <pc:chgData name="Marcos García Balboa" userId="e57dc77c939f7243" providerId="LiveId" clId="{C1167058-624E-440D-8973-95A041A26A01}" dt="2023-11-08T15:05:18.117" v="342"/>
        <pc:sldMkLst>
          <pc:docMk/>
          <pc:sldMk cId="3048671348" sldId="279"/>
        </pc:sldMkLst>
        <pc:picChg chg="add mod">
          <ac:chgData name="Marcos García Balboa" userId="e57dc77c939f7243" providerId="LiveId" clId="{C1167058-624E-440D-8973-95A041A26A01}" dt="2023-11-08T15:03:31.662" v="271"/>
          <ac:picMkLst>
            <pc:docMk/>
            <pc:sldMk cId="3048671348" sldId="279"/>
            <ac:picMk id="9" creationId="{1EFC3F77-102E-8B10-AB08-42BFD5571249}"/>
          </ac:picMkLst>
        </pc:picChg>
        <pc:picChg chg="add mod">
          <ac:chgData name="Marcos García Balboa" userId="e57dc77c939f7243" providerId="LiveId" clId="{C1167058-624E-440D-8973-95A041A26A01}" dt="2023-11-08T15:03:26.656" v="267"/>
          <ac:picMkLst>
            <pc:docMk/>
            <pc:sldMk cId="3048671348" sldId="279"/>
            <ac:picMk id="10" creationId="{2C0534C6-7E61-65CC-C144-C3EA7799ECBA}"/>
          </ac:picMkLst>
        </pc:picChg>
        <pc:picChg chg="mod">
          <ac:chgData name="Marcos García Balboa" userId="e57dc77c939f7243" providerId="LiveId" clId="{C1167058-624E-440D-8973-95A041A26A01}" dt="2023-11-08T15:05:09.059" v="337" actId="166"/>
          <ac:picMkLst>
            <pc:docMk/>
            <pc:sldMk cId="3048671348" sldId="279"/>
            <ac:picMk id="12" creationId="{CEBD771A-F053-8481-62D7-47106A5B427B}"/>
          </ac:picMkLst>
        </pc:picChg>
        <pc:picChg chg="add mod">
          <ac:chgData name="Marcos García Balboa" userId="e57dc77c939f7243" providerId="LiveId" clId="{C1167058-624E-440D-8973-95A041A26A01}" dt="2023-11-08T15:05:18.117" v="342"/>
          <ac:picMkLst>
            <pc:docMk/>
            <pc:sldMk cId="3048671348" sldId="279"/>
            <ac:picMk id="18" creationId="{612EF849-E811-E68E-D5FF-5EE07F3D9512}"/>
          </ac:picMkLst>
        </pc:picChg>
        <pc:picChg chg="add mod">
          <ac:chgData name="Marcos García Balboa" userId="e57dc77c939f7243" providerId="LiveId" clId="{C1167058-624E-440D-8973-95A041A26A01}" dt="2023-11-08T15:05:13.908" v="340"/>
          <ac:picMkLst>
            <pc:docMk/>
            <pc:sldMk cId="3048671348" sldId="279"/>
            <ac:picMk id="19" creationId="{A17CAD9F-A41D-840E-E4C1-1D31C4019D77}"/>
          </ac:picMkLst>
        </pc:picChg>
      </pc:sldChg>
      <pc:sldChg chg="modSp mod">
        <pc:chgData name="Marcos García Balboa" userId="e57dc77c939f7243" providerId="LiveId" clId="{C1167058-624E-440D-8973-95A041A26A01}" dt="2023-11-13T06:51:31.721" v="389" actId="20577"/>
        <pc:sldMkLst>
          <pc:docMk/>
          <pc:sldMk cId="1364746536" sldId="290"/>
        </pc:sldMkLst>
        <pc:spChg chg="mod">
          <ac:chgData name="Marcos García Balboa" userId="e57dc77c939f7243" providerId="LiveId" clId="{C1167058-624E-440D-8973-95A041A26A01}" dt="2023-11-13T06:51:31.721" v="389" actId="20577"/>
          <ac:spMkLst>
            <pc:docMk/>
            <pc:sldMk cId="1364746536" sldId="290"/>
            <ac:spMk id="41" creationId="{C11B864B-C2D5-B9D7-C4A9-EE9ED9FCADC7}"/>
          </ac:spMkLst>
        </pc:spChg>
      </pc:sldChg>
      <pc:sldChg chg="delSp modSp mod">
        <pc:chgData name="Marcos García Balboa" userId="e57dc77c939f7243" providerId="LiveId" clId="{C1167058-624E-440D-8973-95A041A26A01}" dt="2023-11-08T13:03:39.973" v="175" actId="1076"/>
        <pc:sldMkLst>
          <pc:docMk/>
          <pc:sldMk cId="1755166053" sldId="295"/>
        </pc:sldMkLst>
        <pc:grpChg chg="del">
          <ac:chgData name="Marcos García Balboa" userId="e57dc77c939f7243" providerId="LiveId" clId="{C1167058-624E-440D-8973-95A041A26A01}" dt="2023-11-08T09:01:29.069" v="174" actId="478"/>
          <ac:grpSpMkLst>
            <pc:docMk/>
            <pc:sldMk cId="1755166053" sldId="295"/>
            <ac:grpSpMk id="2" creationId="{E2319725-62DF-7CE4-DD06-EC86B3245D57}"/>
          </ac:grpSpMkLst>
        </pc:grpChg>
        <pc:graphicFrameChg chg="del">
          <ac:chgData name="Marcos García Balboa" userId="e57dc77c939f7243" providerId="LiveId" clId="{C1167058-624E-440D-8973-95A041A26A01}" dt="2023-11-08T09:01:25.383" v="173" actId="478"/>
          <ac:graphicFrameMkLst>
            <pc:docMk/>
            <pc:sldMk cId="1755166053" sldId="295"/>
            <ac:graphicFrameMk id="9" creationId="{36B8C7C3-A3DD-835A-F715-B7F203BA7F3C}"/>
          </ac:graphicFrameMkLst>
        </pc:graphicFrameChg>
        <pc:picChg chg="mod">
          <ac:chgData name="Marcos García Balboa" userId="e57dc77c939f7243" providerId="LiveId" clId="{C1167058-624E-440D-8973-95A041A26A01}" dt="2023-11-08T13:03:39.973" v="175" actId="1076"/>
          <ac:picMkLst>
            <pc:docMk/>
            <pc:sldMk cId="1755166053" sldId="295"/>
            <ac:picMk id="16388" creationId="{D6E12CA8-43A3-6429-3991-C580A8331A71}"/>
          </ac:picMkLst>
        </pc:picChg>
      </pc:sldChg>
      <pc:sldChg chg="addSp delSp modSp add mod">
        <pc:chgData name="Marcos García Balboa" userId="e57dc77c939f7243" providerId="LiveId" clId="{C1167058-624E-440D-8973-95A041A26A01}" dt="2023-11-08T15:04:15.529" v="319" actId="962"/>
        <pc:sldMkLst>
          <pc:docMk/>
          <pc:sldMk cId="2619327474" sldId="297"/>
        </pc:sldMkLst>
        <pc:spChg chg="mod">
          <ac:chgData name="Marcos García Balboa" userId="e57dc77c939f7243" providerId="LiveId" clId="{C1167058-624E-440D-8973-95A041A26A01}" dt="2023-11-08T14:56:30.487" v="188" actId="20577"/>
          <ac:spMkLst>
            <pc:docMk/>
            <pc:sldMk cId="2619327474" sldId="297"/>
            <ac:spMk id="6" creationId="{F2179E69-DC31-2095-63C5-C75899B4A8C5}"/>
          </ac:spMkLst>
        </pc:spChg>
        <pc:picChg chg="del">
          <ac:chgData name="Marcos García Balboa" userId="e57dc77c939f7243" providerId="LiveId" clId="{C1167058-624E-440D-8973-95A041A26A01}" dt="2023-11-08T14:56:42.742" v="192" actId="478"/>
          <ac:picMkLst>
            <pc:docMk/>
            <pc:sldMk cId="2619327474" sldId="297"/>
            <ac:picMk id="7" creationId="{DAFDF845-F778-297E-CDDD-351F922AA383}"/>
          </ac:picMkLst>
        </pc:picChg>
        <pc:picChg chg="del">
          <ac:chgData name="Marcos García Balboa" userId="e57dc77c939f7243" providerId="LiveId" clId="{C1167058-624E-440D-8973-95A041A26A01}" dt="2023-11-08T14:56:41.555" v="191" actId="478"/>
          <ac:picMkLst>
            <pc:docMk/>
            <pc:sldMk cId="2619327474" sldId="297"/>
            <ac:picMk id="8" creationId="{8835F522-5B67-D423-8D51-93861AA5BC31}"/>
          </ac:picMkLst>
        </pc:picChg>
        <pc:picChg chg="del">
          <ac:chgData name="Marcos García Balboa" userId="e57dc77c939f7243" providerId="LiveId" clId="{C1167058-624E-440D-8973-95A041A26A01}" dt="2023-11-08T14:56:40.750" v="190" actId="478"/>
          <ac:picMkLst>
            <pc:docMk/>
            <pc:sldMk cId="2619327474" sldId="297"/>
            <ac:picMk id="9" creationId="{8A983478-31A2-6380-C5C2-7A19E27E30B8}"/>
          </ac:picMkLst>
        </pc:picChg>
        <pc:picChg chg="add del mod">
          <ac:chgData name="Marcos García Balboa" userId="e57dc77c939f7243" providerId="LiveId" clId="{C1167058-624E-440D-8973-95A041A26A01}" dt="2023-11-08T15:00:46.486" v="228" actId="478"/>
          <ac:picMkLst>
            <pc:docMk/>
            <pc:sldMk cId="2619327474" sldId="297"/>
            <ac:picMk id="10" creationId="{AF2736F2-743B-BBC7-52DF-F8DF854B52D6}"/>
          </ac:picMkLst>
        </pc:picChg>
        <pc:picChg chg="del">
          <ac:chgData name="Marcos García Balboa" userId="e57dc77c939f7243" providerId="LiveId" clId="{C1167058-624E-440D-8973-95A041A26A01}" dt="2023-11-08T14:56:45.341" v="193" actId="478"/>
          <ac:picMkLst>
            <pc:docMk/>
            <pc:sldMk cId="2619327474" sldId="297"/>
            <ac:picMk id="11" creationId="{8990E74D-CFEE-3561-9225-8B459736C961}"/>
          </ac:picMkLst>
        </pc:picChg>
        <pc:picChg chg="del">
          <ac:chgData name="Marcos García Balboa" userId="e57dc77c939f7243" providerId="LiveId" clId="{C1167058-624E-440D-8973-95A041A26A01}" dt="2023-11-08T14:56:46.453" v="194" actId="478"/>
          <ac:picMkLst>
            <pc:docMk/>
            <pc:sldMk cId="2619327474" sldId="297"/>
            <ac:picMk id="12" creationId="{F5D1C8D9-D4ED-E5BA-C2E9-FEC41191F1A0}"/>
          </ac:picMkLst>
        </pc:picChg>
        <pc:picChg chg="add mod">
          <ac:chgData name="Marcos García Balboa" userId="e57dc77c939f7243" providerId="LiveId" clId="{C1167058-624E-440D-8973-95A041A26A01}" dt="2023-11-08T14:59:21.136" v="207" actId="1076"/>
          <ac:picMkLst>
            <pc:docMk/>
            <pc:sldMk cId="2619327474" sldId="297"/>
            <ac:picMk id="15" creationId="{AF7E39E7-5CF0-A9F4-0CCE-9B95B2B8E0E7}"/>
          </ac:picMkLst>
        </pc:picChg>
        <pc:picChg chg="add mod">
          <ac:chgData name="Marcos García Balboa" userId="e57dc77c939f7243" providerId="LiveId" clId="{C1167058-624E-440D-8973-95A041A26A01}" dt="2023-11-08T14:59:21.136" v="207" actId="1076"/>
          <ac:picMkLst>
            <pc:docMk/>
            <pc:sldMk cId="2619327474" sldId="297"/>
            <ac:picMk id="16" creationId="{F428FC27-810B-736D-8FE8-C6E2401BCD72}"/>
          </ac:picMkLst>
        </pc:picChg>
        <pc:picChg chg="add mod">
          <ac:chgData name="Marcos García Balboa" userId="e57dc77c939f7243" providerId="LiveId" clId="{C1167058-624E-440D-8973-95A041A26A01}" dt="2023-11-08T14:59:21.136" v="207" actId="1076"/>
          <ac:picMkLst>
            <pc:docMk/>
            <pc:sldMk cId="2619327474" sldId="297"/>
            <ac:picMk id="17" creationId="{96206C81-B728-C290-5573-61590317491A}"/>
          </ac:picMkLst>
        </pc:picChg>
        <pc:picChg chg="add mod">
          <ac:chgData name="Marcos García Balboa" userId="e57dc77c939f7243" providerId="LiveId" clId="{C1167058-624E-440D-8973-95A041A26A01}" dt="2023-11-08T14:59:21.136" v="207" actId="1076"/>
          <ac:picMkLst>
            <pc:docMk/>
            <pc:sldMk cId="2619327474" sldId="297"/>
            <ac:picMk id="18" creationId="{2A154D7C-F44C-7875-F736-B1000F482AFA}"/>
          </ac:picMkLst>
        </pc:picChg>
        <pc:picChg chg="add del mod">
          <ac:chgData name="Marcos García Balboa" userId="e57dc77c939f7243" providerId="LiveId" clId="{C1167058-624E-440D-8973-95A041A26A01}" dt="2023-11-08T14:59:41.376" v="212" actId="478"/>
          <ac:picMkLst>
            <pc:docMk/>
            <pc:sldMk cId="2619327474" sldId="297"/>
            <ac:picMk id="19" creationId="{58B64480-86D3-F81C-28AE-775021A69E4E}"/>
          </ac:picMkLst>
        </pc:picChg>
        <pc:picChg chg="add del mod">
          <ac:chgData name="Marcos García Balboa" userId="e57dc77c939f7243" providerId="LiveId" clId="{C1167058-624E-440D-8973-95A041A26A01}" dt="2023-11-08T14:59:41.376" v="212" actId="478"/>
          <ac:picMkLst>
            <pc:docMk/>
            <pc:sldMk cId="2619327474" sldId="297"/>
            <ac:picMk id="20" creationId="{E8FDF008-1C90-3300-E514-1E642E9C8115}"/>
          </ac:picMkLst>
        </pc:picChg>
        <pc:picChg chg="add del mod">
          <ac:chgData name="Marcos García Balboa" userId="e57dc77c939f7243" providerId="LiveId" clId="{C1167058-624E-440D-8973-95A041A26A01}" dt="2023-11-08T14:59:41.376" v="212" actId="478"/>
          <ac:picMkLst>
            <pc:docMk/>
            <pc:sldMk cId="2619327474" sldId="297"/>
            <ac:picMk id="21" creationId="{CAE9F35D-FA9E-2323-D716-00134EDA6155}"/>
          </ac:picMkLst>
        </pc:picChg>
        <pc:picChg chg="add del mod">
          <ac:chgData name="Marcos García Balboa" userId="e57dc77c939f7243" providerId="LiveId" clId="{C1167058-624E-440D-8973-95A041A26A01}" dt="2023-11-08T14:59:41.376" v="212" actId="478"/>
          <ac:picMkLst>
            <pc:docMk/>
            <pc:sldMk cId="2619327474" sldId="297"/>
            <ac:picMk id="22" creationId="{2D4BF195-5334-9E55-6F68-AB8403ED8800}"/>
          </ac:picMkLst>
        </pc:picChg>
        <pc:picChg chg="add del mod">
          <ac:chgData name="Marcos García Balboa" userId="e57dc77c939f7243" providerId="LiveId" clId="{C1167058-624E-440D-8973-95A041A26A01}" dt="2023-11-08T15:00:48.134" v="230" actId="478"/>
          <ac:picMkLst>
            <pc:docMk/>
            <pc:sldMk cId="2619327474" sldId="297"/>
            <ac:picMk id="23" creationId="{43E34128-C22A-9CB3-E7E7-C35B357767BE}"/>
          </ac:picMkLst>
        </pc:picChg>
        <pc:picChg chg="add del mod">
          <ac:chgData name="Marcos García Balboa" userId="e57dc77c939f7243" providerId="LiveId" clId="{C1167058-624E-440D-8973-95A041A26A01}" dt="2023-11-08T15:00:48.134" v="230" actId="478"/>
          <ac:picMkLst>
            <pc:docMk/>
            <pc:sldMk cId="2619327474" sldId="297"/>
            <ac:picMk id="24" creationId="{EE2AE6EF-E15B-7A05-8965-DE22010E6479}"/>
          </ac:picMkLst>
        </pc:picChg>
        <pc:picChg chg="add mod">
          <ac:chgData name="Marcos García Balboa" userId="e57dc77c939f7243" providerId="LiveId" clId="{C1167058-624E-440D-8973-95A041A26A01}" dt="2023-11-08T15:02:01.383" v="240" actId="1076"/>
          <ac:picMkLst>
            <pc:docMk/>
            <pc:sldMk cId="2619327474" sldId="297"/>
            <ac:picMk id="25" creationId="{90A865A3-F019-F672-47F4-1ED7475A80E6}"/>
          </ac:picMkLst>
        </pc:picChg>
        <pc:picChg chg="add mod">
          <ac:chgData name="Marcos García Balboa" userId="e57dc77c939f7243" providerId="LiveId" clId="{C1167058-624E-440D-8973-95A041A26A01}" dt="2023-11-08T15:04:15.529" v="319" actId="962"/>
          <ac:picMkLst>
            <pc:docMk/>
            <pc:sldMk cId="2619327474" sldId="297"/>
            <ac:picMk id="26" creationId="{FEA0B0F8-1389-16FD-AEE1-1CDCE6707768}"/>
          </ac:picMkLst>
        </pc:picChg>
        <pc:picChg chg="add mod">
          <ac:chgData name="Marcos García Balboa" userId="e57dc77c939f7243" providerId="LiveId" clId="{C1167058-624E-440D-8973-95A041A26A01}" dt="2023-11-08T15:04:15.529" v="319" actId="962"/>
          <ac:picMkLst>
            <pc:docMk/>
            <pc:sldMk cId="2619327474" sldId="297"/>
            <ac:picMk id="27" creationId="{31B3E52E-F62D-B676-5638-401C69EEC7B8}"/>
          </ac:picMkLst>
        </pc:picChg>
        <pc:picChg chg="add del mod">
          <ac:chgData name="Marcos García Balboa" userId="e57dc77c939f7243" providerId="LiveId" clId="{C1167058-624E-440D-8973-95A041A26A01}" dt="2023-11-08T15:01:49.878" v="236" actId="478"/>
          <ac:picMkLst>
            <pc:docMk/>
            <pc:sldMk cId="2619327474" sldId="297"/>
            <ac:picMk id="1026" creationId="{4BA48981-3CC9-A96D-FFD8-74880A26D635}"/>
          </ac:picMkLst>
        </pc:picChg>
        <pc:picChg chg="add mod">
          <ac:chgData name="Marcos García Balboa" userId="e57dc77c939f7243" providerId="LiveId" clId="{C1167058-624E-440D-8973-95A041A26A01}" dt="2023-11-08T15:03:01.307" v="256" actId="962"/>
          <ac:picMkLst>
            <pc:docMk/>
            <pc:sldMk cId="2619327474" sldId="297"/>
            <ac:picMk id="1028" creationId="{CD5E32FA-C5FA-D288-79E4-2802E3C85AE1}"/>
          </ac:picMkLst>
        </pc:picChg>
        <pc:picChg chg="del">
          <ac:chgData name="Marcos García Balboa" userId="e57dc77c939f7243" providerId="LiveId" clId="{C1167058-624E-440D-8973-95A041A26A01}" dt="2023-11-08T14:56:38.850" v="189" actId="478"/>
          <ac:picMkLst>
            <pc:docMk/>
            <pc:sldMk cId="2619327474" sldId="297"/>
            <ac:picMk id="8202" creationId="{2255D94D-FE7C-5EE4-5EB8-AC809935335C}"/>
          </ac:picMkLst>
        </pc:picChg>
      </pc:sldChg>
      <pc:sldChg chg="add del">
        <pc:chgData name="Marcos García Balboa" userId="e57dc77c939f7243" providerId="LiveId" clId="{C1167058-624E-440D-8973-95A041A26A01}" dt="2023-11-08T15:04:22.994" v="321"/>
        <pc:sldMkLst>
          <pc:docMk/>
          <pc:sldMk cId="1896157162" sldId="298"/>
        </pc:sldMkLst>
      </pc:sldChg>
    </pc:docChg>
  </pc:docChgLst>
  <pc:docChgLst>
    <pc:chgData name="Marcos García Balboa" userId="e57dc77c939f7243" providerId="LiveId" clId="{122CA47A-C8E3-46E5-BBF7-A59124B814F6}"/>
    <pc:docChg chg="undo custSel addSld delSld modSld sldOrd addSection modSection">
      <pc:chgData name="Marcos García Balboa" userId="e57dc77c939f7243" providerId="LiveId" clId="{122CA47A-C8E3-46E5-BBF7-A59124B814F6}" dt="2023-11-05T21:25:02.075" v="4226" actId="478"/>
      <pc:docMkLst>
        <pc:docMk/>
      </pc:docMkLst>
      <pc:sldChg chg="delSp mod">
        <pc:chgData name="Marcos García Balboa" userId="e57dc77c939f7243" providerId="LiveId" clId="{122CA47A-C8E3-46E5-BBF7-A59124B814F6}" dt="2023-11-05T18:52:22.908" v="1103" actId="478"/>
        <pc:sldMkLst>
          <pc:docMk/>
          <pc:sldMk cId="2285814794" sldId="257"/>
        </pc:sldMkLst>
        <pc:spChg chg="del">
          <ac:chgData name="Marcos García Balboa" userId="e57dc77c939f7243" providerId="LiveId" clId="{122CA47A-C8E3-46E5-BBF7-A59124B814F6}" dt="2023-11-05T18:52:22.908" v="1103" actId="478"/>
          <ac:spMkLst>
            <pc:docMk/>
            <pc:sldMk cId="2285814794" sldId="257"/>
            <ac:spMk id="3" creationId="{FC9BAEA5-4FC7-90FB-9A8D-E21E2D6E3D8F}"/>
          </ac:spMkLst>
        </pc:spChg>
      </pc:sldChg>
      <pc:sldChg chg="addSp modSp del modTransition">
        <pc:chgData name="Marcos García Balboa" userId="e57dc77c939f7243" providerId="LiveId" clId="{122CA47A-C8E3-46E5-BBF7-A59124B814F6}" dt="2023-11-05T18:51:29.538" v="1102" actId="47"/>
        <pc:sldMkLst>
          <pc:docMk/>
          <pc:sldMk cId="135010046" sldId="258"/>
        </pc:sldMkLst>
        <pc:picChg chg="add mod">
          <ac:chgData name="Marcos García Balboa" userId="e57dc77c939f7243" providerId="LiveId" clId="{122CA47A-C8E3-46E5-BBF7-A59124B814F6}" dt="2023-11-05T18:38:55.381" v="701" actId="14861"/>
          <ac:picMkLst>
            <pc:docMk/>
            <pc:sldMk cId="135010046" sldId="258"/>
            <ac:picMk id="9" creationId="{F4EA89B1-AC3B-1670-3558-AB34EA1B293B}"/>
          </ac:picMkLst>
        </pc:picChg>
        <pc:picChg chg="add mod">
          <ac:chgData name="Marcos García Balboa" userId="e57dc77c939f7243" providerId="LiveId" clId="{122CA47A-C8E3-46E5-BBF7-A59124B814F6}" dt="2023-11-05T18:38:38.839" v="676" actId="167"/>
          <ac:picMkLst>
            <pc:docMk/>
            <pc:sldMk cId="135010046" sldId="258"/>
            <ac:picMk id="10" creationId="{F41F6595-1473-ECB0-E128-69979DE3A304}"/>
          </ac:picMkLst>
        </pc:picChg>
        <pc:picChg chg="add mod">
          <ac:chgData name="Marcos García Balboa" userId="e57dc77c939f7243" providerId="LiveId" clId="{122CA47A-C8E3-46E5-BBF7-A59124B814F6}" dt="2023-11-05T18:38:38.839" v="676" actId="167"/>
          <ac:picMkLst>
            <pc:docMk/>
            <pc:sldMk cId="135010046" sldId="258"/>
            <ac:picMk id="11" creationId="{7E052F51-FCD7-9706-E5DB-6B0D4CCF1ECB}"/>
          </ac:picMkLst>
        </pc:picChg>
        <pc:picChg chg="add mod">
          <ac:chgData name="Marcos García Balboa" userId="e57dc77c939f7243" providerId="LiveId" clId="{122CA47A-C8E3-46E5-BBF7-A59124B814F6}" dt="2023-11-05T18:39:00.751" v="744" actId="14861"/>
          <ac:picMkLst>
            <pc:docMk/>
            <pc:sldMk cId="135010046" sldId="258"/>
            <ac:picMk id="12" creationId="{68EAA88D-021B-82CC-A748-4FD500EE2C0E}"/>
          </ac:picMkLst>
        </pc:picChg>
        <pc:picChg chg="add mod">
          <ac:chgData name="Marcos García Balboa" userId="e57dc77c939f7243" providerId="LiveId" clId="{122CA47A-C8E3-46E5-BBF7-A59124B814F6}" dt="2023-11-05T18:38:38.839" v="676" actId="167"/>
          <ac:picMkLst>
            <pc:docMk/>
            <pc:sldMk cId="135010046" sldId="258"/>
            <ac:picMk id="16" creationId="{6096D8D6-BD0E-AEB5-5380-C1F0AEAF2AC6}"/>
          </ac:picMkLst>
        </pc:picChg>
        <pc:picChg chg="add mod">
          <ac:chgData name="Marcos García Balboa" userId="e57dc77c939f7243" providerId="LiveId" clId="{122CA47A-C8E3-46E5-BBF7-A59124B814F6}" dt="2023-11-05T18:39:08.727" v="835" actId="14861"/>
          <ac:picMkLst>
            <pc:docMk/>
            <pc:sldMk cId="135010046" sldId="258"/>
            <ac:picMk id="18" creationId="{1FB5BD53-16E9-AAAF-EB1A-1EF18C447978}"/>
          </ac:picMkLst>
        </pc:picChg>
        <pc:picChg chg="add mod">
          <ac:chgData name="Marcos García Balboa" userId="e57dc77c939f7243" providerId="LiveId" clId="{122CA47A-C8E3-46E5-BBF7-A59124B814F6}" dt="2023-11-05T18:38:38.839" v="676" actId="167"/>
          <ac:picMkLst>
            <pc:docMk/>
            <pc:sldMk cId="135010046" sldId="258"/>
            <ac:picMk id="20" creationId="{88C9971D-306E-F24E-874B-976EAD4C0EED}"/>
          </ac:picMkLst>
        </pc:picChg>
        <pc:picChg chg="add mod">
          <ac:chgData name="Marcos García Balboa" userId="e57dc77c939f7243" providerId="LiveId" clId="{122CA47A-C8E3-46E5-BBF7-A59124B814F6}" dt="2023-11-05T18:39:05.240" v="761" actId="14861"/>
          <ac:picMkLst>
            <pc:docMk/>
            <pc:sldMk cId="135010046" sldId="258"/>
            <ac:picMk id="21" creationId="{C2DA88BD-DB04-F3E9-220B-6B53CC1F88D8}"/>
          </ac:picMkLst>
        </pc:picChg>
      </pc:sldChg>
      <pc:sldChg chg="addSp delSp modSp del mod modAnim">
        <pc:chgData name="Marcos García Balboa" userId="e57dc77c939f7243" providerId="LiveId" clId="{122CA47A-C8E3-46E5-BBF7-A59124B814F6}" dt="2023-11-05T18:55:09.348" v="1115" actId="47"/>
        <pc:sldMkLst>
          <pc:docMk/>
          <pc:sldMk cId="2480452529" sldId="259"/>
        </pc:sldMkLst>
        <pc:spChg chg="mod">
          <ac:chgData name="Marcos García Balboa" userId="e57dc77c939f7243" providerId="LiveId" clId="{122CA47A-C8E3-46E5-BBF7-A59124B814F6}" dt="2023-11-05T18:50:48.596" v="1101" actId="20577"/>
          <ac:spMkLst>
            <pc:docMk/>
            <pc:sldMk cId="2480452529" sldId="259"/>
            <ac:spMk id="4" creationId="{BA53A4AE-84F8-1034-C020-9B27AB8EFAC6}"/>
          </ac:spMkLst>
        </pc:spChg>
        <pc:spChg chg="add del mod">
          <ac:chgData name="Marcos García Balboa" userId="e57dc77c939f7243" providerId="LiveId" clId="{122CA47A-C8E3-46E5-BBF7-A59124B814F6}" dt="2023-11-05T18:33:29.092" v="596" actId="478"/>
          <ac:spMkLst>
            <pc:docMk/>
            <pc:sldMk cId="2480452529" sldId="259"/>
            <ac:spMk id="8" creationId="{757D639F-2936-67F5-1949-2CB467143781}"/>
          </ac:spMkLst>
        </pc:spChg>
        <pc:picChg chg="mod">
          <ac:chgData name="Marcos García Balboa" userId="e57dc77c939f7243" providerId="LiveId" clId="{122CA47A-C8E3-46E5-BBF7-A59124B814F6}" dt="2023-11-05T18:34:30.160" v="613" actId="1076"/>
          <ac:picMkLst>
            <pc:docMk/>
            <pc:sldMk cId="2480452529" sldId="259"/>
            <ac:picMk id="2" creationId="{9D7B2C31-AC04-8DC5-B29E-72AA1C1CB0F3}"/>
          </ac:picMkLst>
        </pc:picChg>
        <pc:picChg chg="mod">
          <ac:chgData name="Marcos García Balboa" userId="e57dc77c939f7243" providerId="LiveId" clId="{122CA47A-C8E3-46E5-BBF7-A59124B814F6}" dt="2023-11-05T18:33:51.116" v="603" actId="1076"/>
          <ac:picMkLst>
            <pc:docMk/>
            <pc:sldMk cId="2480452529" sldId="259"/>
            <ac:picMk id="3" creationId="{B2EAA5C2-B454-3B43-42B2-C61968A1FE84}"/>
          </ac:picMkLst>
        </pc:picChg>
        <pc:picChg chg="add mod">
          <ac:chgData name="Marcos García Balboa" userId="e57dc77c939f7243" providerId="LiveId" clId="{122CA47A-C8E3-46E5-BBF7-A59124B814F6}" dt="2023-11-05T18:34:40.492" v="616" actId="1076"/>
          <ac:picMkLst>
            <pc:docMk/>
            <pc:sldMk cId="2480452529" sldId="259"/>
            <ac:picMk id="10" creationId="{74CCFC17-904C-B992-CB49-63D175B14F9C}"/>
          </ac:picMkLst>
        </pc:picChg>
        <pc:picChg chg="add mod">
          <ac:chgData name="Marcos García Balboa" userId="e57dc77c939f7243" providerId="LiveId" clId="{122CA47A-C8E3-46E5-BBF7-A59124B814F6}" dt="2023-11-05T18:38:04.140" v="671" actId="1076"/>
          <ac:picMkLst>
            <pc:docMk/>
            <pc:sldMk cId="2480452529" sldId="259"/>
            <ac:picMk id="11" creationId="{FEF81B0E-4806-4B91-F995-158B6F04C9D2}"/>
          </ac:picMkLst>
        </pc:picChg>
        <pc:picChg chg="add del mod">
          <ac:chgData name="Marcos García Balboa" userId="e57dc77c939f7243" providerId="LiveId" clId="{122CA47A-C8E3-46E5-BBF7-A59124B814F6}" dt="2023-11-05T18:48:08.553" v="1008"/>
          <ac:picMkLst>
            <pc:docMk/>
            <pc:sldMk cId="2480452529" sldId="259"/>
            <ac:picMk id="12" creationId="{71BEFD8A-098A-E2BF-12E9-827B783FA725}"/>
          </ac:picMkLst>
        </pc:picChg>
        <pc:picChg chg="mod">
          <ac:chgData name="Marcos García Balboa" userId="e57dc77c939f7243" providerId="LiveId" clId="{122CA47A-C8E3-46E5-BBF7-A59124B814F6}" dt="2023-11-05T18:34:28.745" v="612" actId="1076"/>
          <ac:picMkLst>
            <pc:docMk/>
            <pc:sldMk cId="2480452529" sldId="259"/>
            <ac:picMk id="2052" creationId="{CBA36B89-48BC-57CC-07F0-3A83247B3323}"/>
          </ac:picMkLst>
        </pc:picChg>
        <pc:picChg chg="add del mod">
          <ac:chgData name="Marcos García Balboa" userId="e57dc77c939f7243" providerId="LiveId" clId="{122CA47A-C8E3-46E5-BBF7-A59124B814F6}" dt="2023-11-05T18:41:33.619" v="849" actId="478"/>
          <ac:picMkLst>
            <pc:docMk/>
            <pc:sldMk cId="2480452529" sldId="259"/>
            <ac:picMk id="4098" creationId="{9432D6B9-BD96-95D6-B969-07FDE321BB98}"/>
          </ac:picMkLst>
        </pc:picChg>
        <pc:picChg chg="add mod">
          <ac:chgData name="Marcos García Balboa" userId="e57dc77c939f7243" providerId="LiveId" clId="{122CA47A-C8E3-46E5-BBF7-A59124B814F6}" dt="2023-11-05T18:34:48.581" v="617"/>
          <ac:picMkLst>
            <pc:docMk/>
            <pc:sldMk cId="2480452529" sldId="259"/>
            <ac:picMk id="4100" creationId="{36D94CE5-649A-1D72-3E21-4A5C333FE3E1}"/>
          </ac:picMkLst>
        </pc:picChg>
        <pc:picChg chg="add del mod">
          <ac:chgData name="Marcos García Balboa" userId="e57dc77c939f7243" providerId="LiveId" clId="{122CA47A-C8E3-46E5-BBF7-A59124B814F6}" dt="2023-11-05T18:35:45.105" v="622" actId="478"/>
          <ac:picMkLst>
            <pc:docMk/>
            <pc:sldMk cId="2480452529" sldId="259"/>
            <ac:picMk id="4102" creationId="{A3F5E11C-4EA9-ADBD-2421-99867A327DD3}"/>
          </ac:picMkLst>
        </pc:picChg>
        <pc:picChg chg="add del mod">
          <ac:chgData name="Marcos García Balboa" userId="e57dc77c939f7243" providerId="LiveId" clId="{122CA47A-C8E3-46E5-BBF7-A59124B814F6}" dt="2023-11-05T18:36:46.212" v="641" actId="478"/>
          <ac:picMkLst>
            <pc:docMk/>
            <pc:sldMk cId="2480452529" sldId="259"/>
            <ac:picMk id="4104" creationId="{72C07635-E3A5-0BE8-6B64-7F71BC79E852}"/>
          </ac:picMkLst>
        </pc:picChg>
        <pc:picChg chg="add del">
          <ac:chgData name="Marcos García Balboa" userId="e57dc77c939f7243" providerId="LiveId" clId="{122CA47A-C8E3-46E5-BBF7-A59124B814F6}" dt="2023-11-05T18:37:04.611" v="643" actId="478"/>
          <ac:picMkLst>
            <pc:docMk/>
            <pc:sldMk cId="2480452529" sldId="259"/>
            <ac:picMk id="4106" creationId="{FCFA5D49-A3FA-5AB3-F2B6-71B7CC64CC58}"/>
          </ac:picMkLst>
        </pc:picChg>
        <pc:picChg chg="add mod">
          <ac:chgData name="Marcos García Balboa" userId="e57dc77c939f7243" providerId="LiveId" clId="{122CA47A-C8E3-46E5-BBF7-A59124B814F6}" dt="2023-11-05T18:37:50.022" v="666"/>
          <ac:picMkLst>
            <pc:docMk/>
            <pc:sldMk cId="2480452529" sldId="259"/>
            <ac:picMk id="4108" creationId="{55F582AE-D3A8-5CD3-E8A6-5AF932884E8E}"/>
          </ac:picMkLst>
        </pc:picChg>
      </pc:sldChg>
      <pc:sldChg chg="addSp delSp modSp add mod modTransition modAnim">
        <pc:chgData name="Marcos García Balboa" userId="e57dc77c939f7243" providerId="LiveId" clId="{122CA47A-C8E3-46E5-BBF7-A59124B814F6}" dt="2023-11-05T20:10:11.091" v="3070" actId="14100"/>
        <pc:sldMkLst>
          <pc:docMk/>
          <pc:sldMk cId="1706218257" sldId="260"/>
        </pc:sldMkLst>
        <pc:spChg chg="mod">
          <ac:chgData name="Marcos García Balboa" userId="e57dc77c939f7243" providerId="LiveId" clId="{122CA47A-C8E3-46E5-BBF7-A59124B814F6}" dt="2023-11-05T19:23:29.480" v="2145" actId="207"/>
          <ac:spMkLst>
            <pc:docMk/>
            <pc:sldMk cId="1706218257" sldId="260"/>
            <ac:spMk id="4" creationId="{BA53A4AE-84F8-1034-C020-9B27AB8EFAC6}"/>
          </ac:spMkLst>
        </pc:spChg>
        <pc:grpChg chg="add mod">
          <ac:chgData name="Marcos García Balboa" userId="e57dc77c939f7243" providerId="LiveId" clId="{122CA47A-C8E3-46E5-BBF7-A59124B814F6}" dt="2023-11-05T20:10:11.091" v="3070" actId="14100"/>
          <ac:grpSpMkLst>
            <pc:docMk/>
            <pc:sldMk cId="1706218257" sldId="260"/>
            <ac:grpSpMk id="9" creationId="{7AACA190-28C3-D791-74C6-48D7B8374E46}"/>
          </ac:grpSpMkLst>
        </pc:grpChg>
        <pc:grpChg chg="add mod">
          <ac:chgData name="Marcos García Balboa" userId="e57dc77c939f7243" providerId="LiveId" clId="{122CA47A-C8E3-46E5-BBF7-A59124B814F6}" dt="2023-11-05T19:26:43.508" v="2154" actId="962"/>
          <ac:grpSpMkLst>
            <pc:docMk/>
            <pc:sldMk cId="1706218257" sldId="260"/>
            <ac:grpSpMk id="12" creationId="{AB4915C0-0AB8-9494-0033-0A6254651E42}"/>
          </ac:grpSpMkLst>
        </pc:grpChg>
        <pc:grpChg chg="add mod">
          <ac:chgData name="Marcos García Balboa" userId="e57dc77c939f7243" providerId="LiveId" clId="{122CA47A-C8E3-46E5-BBF7-A59124B814F6}" dt="2023-11-05T19:27:07.692" v="2156" actId="962"/>
          <ac:grpSpMkLst>
            <pc:docMk/>
            <pc:sldMk cId="1706218257" sldId="260"/>
            <ac:grpSpMk id="16" creationId="{A584F76D-E807-DA8C-0917-58E5C2498B48}"/>
          </ac:grpSpMkLst>
        </pc:grpChg>
        <pc:grpChg chg="add mod">
          <ac:chgData name="Marcos García Balboa" userId="e57dc77c939f7243" providerId="LiveId" clId="{122CA47A-C8E3-46E5-BBF7-A59124B814F6}" dt="2023-11-05T19:27:13.204" v="2158" actId="962"/>
          <ac:grpSpMkLst>
            <pc:docMk/>
            <pc:sldMk cId="1706218257" sldId="260"/>
            <ac:grpSpMk id="18" creationId="{D4E8DE1D-4E4C-32F1-1226-7D52B137C351}"/>
          </ac:grpSpMkLst>
        </pc:grpChg>
        <pc:graphicFrameChg chg="mod">
          <ac:chgData name="Marcos García Balboa" userId="e57dc77c939f7243" providerId="LiveId" clId="{122CA47A-C8E3-46E5-BBF7-A59124B814F6}" dt="2023-11-05T20:05:43.766" v="3040" actId="1076"/>
          <ac:graphicFrameMkLst>
            <pc:docMk/>
            <pc:sldMk cId="1706218257" sldId="260"/>
            <ac:graphicFrameMk id="5" creationId="{4421E16A-A48C-6EAE-FEB9-B2595842B038}"/>
          </ac:graphicFrameMkLst>
        </pc:graphicFrameChg>
        <pc:graphicFrameChg chg="mod">
          <ac:chgData name="Marcos García Balboa" userId="e57dc77c939f7243" providerId="LiveId" clId="{122CA47A-C8E3-46E5-BBF7-A59124B814F6}" dt="2023-11-05T20:05:43.766" v="3040" actId="1076"/>
          <ac:graphicFrameMkLst>
            <pc:docMk/>
            <pc:sldMk cId="1706218257" sldId="260"/>
            <ac:graphicFrameMk id="6" creationId="{9238D81E-1688-01E6-A557-9802810102AA}"/>
          </ac:graphicFrameMkLst>
        </pc:graphicFrameChg>
        <pc:graphicFrameChg chg="mod">
          <ac:chgData name="Marcos García Balboa" userId="e57dc77c939f7243" providerId="LiveId" clId="{122CA47A-C8E3-46E5-BBF7-A59124B814F6}" dt="2023-11-05T20:05:43.766" v="3040" actId="1076"/>
          <ac:graphicFrameMkLst>
            <pc:docMk/>
            <pc:sldMk cId="1706218257" sldId="260"/>
            <ac:graphicFrameMk id="7" creationId="{6690A5B4-45A6-F4EC-3717-F7955C47388A}"/>
          </ac:graphicFrameMkLst>
        </pc:graphicFrameChg>
        <pc:graphicFrameChg chg="mod">
          <ac:chgData name="Marcos García Balboa" userId="e57dc77c939f7243" providerId="LiveId" clId="{122CA47A-C8E3-46E5-BBF7-A59124B814F6}" dt="2023-11-05T20:05:43.766" v="3040" actId="1076"/>
          <ac:graphicFrameMkLst>
            <pc:docMk/>
            <pc:sldMk cId="1706218257" sldId="260"/>
            <ac:graphicFrameMk id="19" creationId="{59B66DEC-2BB3-B847-CDE3-B703B85FB655}"/>
          </ac:graphicFrameMkLst>
        </pc:graphicFrameChg>
        <pc:picChg chg="mod">
          <ac:chgData name="Marcos García Balboa" userId="e57dc77c939f7243" providerId="LiveId" clId="{122CA47A-C8E3-46E5-BBF7-A59124B814F6}" dt="2023-11-05T20:10:11.091" v="3070" actId="14100"/>
          <ac:picMkLst>
            <pc:docMk/>
            <pc:sldMk cId="1706218257" sldId="260"/>
            <ac:picMk id="2" creationId="{9D7B2C31-AC04-8DC5-B29E-72AA1C1CB0F3}"/>
          </ac:picMkLst>
        </pc:picChg>
        <pc:picChg chg="mod">
          <ac:chgData name="Marcos García Balboa" userId="e57dc77c939f7243" providerId="LiveId" clId="{122CA47A-C8E3-46E5-BBF7-A59124B814F6}" dt="2023-11-05T19:27:01.807" v="2155" actId="164"/>
          <ac:picMkLst>
            <pc:docMk/>
            <pc:sldMk cId="1706218257" sldId="260"/>
            <ac:picMk id="3" creationId="{B2EAA5C2-B454-3B43-42B2-C61968A1FE84}"/>
          </ac:picMkLst>
        </pc:picChg>
        <pc:picChg chg="add del mod">
          <ac:chgData name="Marcos García Balboa" userId="e57dc77c939f7243" providerId="LiveId" clId="{122CA47A-C8E3-46E5-BBF7-A59124B814F6}" dt="2023-11-05T19:10:24.079" v="1675" actId="478"/>
          <ac:picMkLst>
            <pc:docMk/>
            <pc:sldMk cId="1706218257" sldId="260"/>
            <ac:picMk id="8" creationId="{10E77BF5-E2C6-2162-700B-BC9F5D034063}"/>
          </ac:picMkLst>
        </pc:picChg>
        <pc:picChg chg="mod">
          <ac:chgData name="Marcos García Balboa" userId="e57dc77c939f7243" providerId="LiveId" clId="{122CA47A-C8E3-46E5-BBF7-A59124B814F6}" dt="2023-11-05T19:26:39.623" v="2153" actId="164"/>
          <ac:picMkLst>
            <pc:docMk/>
            <pc:sldMk cId="1706218257" sldId="260"/>
            <ac:picMk id="10" creationId="{74CCFC17-904C-B992-CB49-63D175B14F9C}"/>
          </ac:picMkLst>
        </pc:picChg>
        <pc:picChg chg="mod">
          <ac:chgData name="Marcos García Balboa" userId="e57dc77c939f7243" providerId="LiveId" clId="{122CA47A-C8E3-46E5-BBF7-A59124B814F6}" dt="2023-11-05T19:27:09.562" v="2157" actId="164"/>
          <ac:picMkLst>
            <pc:docMk/>
            <pc:sldMk cId="1706218257" sldId="260"/>
            <ac:picMk id="11" creationId="{FEF81B0E-4806-4B91-F995-158B6F04C9D2}"/>
          </ac:picMkLst>
        </pc:picChg>
        <pc:picChg chg="mod">
          <ac:chgData name="Marcos García Balboa" userId="e57dc77c939f7243" providerId="LiveId" clId="{122CA47A-C8E3-46E5-BBF7-A59124B814F6}" dt="2023-11-05T20:05:43.766" v="3040" actId="1076"/>
          <ac:picMkLst>
            <pc:docMk/>
            <pc:sldMk cId="1706218257" sldId="260"/>
            <ac:picMk id="13" creationId="{7B6B47E8-11E0-C1DA-3B4E-1A84B77BB111}"/>
          </ac:picMkLst>
        </pc:picChg>
        <pc:picChg chg="mod">
          <ac:chgData name="Marcos García Balboa" userId="e57dc77c939f7243" providerId="LiveId" clId="{122CA47A-C8E3-46E5-BBF7-A59124B814F6}" dt="2023-11-05T20:05:43.766" v="3040" actId="1076"/>
          <ac:picMkLst>
            <pc:docMk/>
            <pc:sldMk cId="1706218257" sldId="260"/>
            <ac:picMk id="14" creationId="{00F6F5CE-33BA-EB54-8DDC-9EADC38DD3F8}"/>
          </ac:picMkLst>
        </pc:picChg>
        <pc:picChg chg="mod">
          <ac:chgData name="Marcos García Balboa" userId="e57dc77c939f7243" providerId="LiveId" clId="{122CA47A-C8E3-46E5-BBF7-A59124B814F6}" dt="2023-11-05T20:05:43.766" v="3040" actId="1076"/>
          <ac:picMkLst>
            <pc:docMk/>
            <pc:sldMk cId="1706218257" sldId="260"/>
            <ac:picMk id="15" creationId="{CC7C7772-9603-AA33-981A-258B842A2856}"/>
          </ac:picMkLst>
        </pc:picChg>
        <pc:picChg chg="mod">
          <ac:chgData name="Marcos García Balboa" userId="e57dc77c939f7243" providerId="LiveId" clId="{122CA47A-C8E3-46E5-BBF7-A59124B814F6}" dt="2023-11-05T20:05:43.766" v="3040" actId="1076"/>
          <ac:picMkLst>
            <pc:docMk/>
            <pc:sldMk cId="1706218257" sldId="260"/>
            <ac:picMk id="17" creationId="{DD614551-4E1F-32A7-7A8E-CD2B87550490}"/>
          </ac:picMkLst>
        </pc:picChg>
        <pc:picChg chg="mod">
          <ac:chgData name="Marcos García Balboa" userId="e57dc77c939f7243" providerId="LiveId" clId="{122CA47A-C8E3-46E5-BBF7-A59124B814F6}" dt="2023-11-05T20:05:43.766" v="3040" actId="1076"/>
          <ac:picMkLst>
            <pc:docMk/>
            <pc:sldMk cId="1706218257" sldId="260"/>
            <ac:picMk id="1028" creationId="{FCCBD2B7-81FD-101A-2122-14874DD374A8}"/>
          </ac:picMkLst>
        </pc:picChg>
        <pc:picChg chg="mod">
          <ac:chgData name="Marcos García Balboa" userId="e57dc77c939f7243" providerId="LiveId" clId="{122CA47A-C8E3-46E5-BBF7-A59124B814F6}" dt="2023-11-05T20:10:11.091" v="3070" actId="14100"/>
          <ac:picMkLst>
            <pc:docMk/>
            <pc:sldMk cId="1706218257" sldId="260"/>
            <ac:picMk id="2052" creationId="{CBA36B89-48BC-57CC-07F0-3A83247B3323}"/>
          </ac:picMkLst>
        </pc:picChg>
        <pc:picChg chg="mod">
          <ac:chgData name="Marcos García Balboa" userId="e57dc77c939f7243" providerId="LiveId" clId="{122CA47A-C8E3-46E5-BBF7-A59124B814F6}" dt="2023-11-05T19:27:01.807" v="2155" actId="164"/>
          <ac:picMkLst>
            <pc:docMk/>
            <pc:sldMk cId="1706218257" sldId="260"/>
            <ac:picMk id="4098" creationId="{9432D6B9-BD96-95D6-B969-07FDE321BB98}"/>
          </ac:picMkLst>
        </pc:picChg>
        <pc:picChg chg="mod">
          <ac:chgData name="Marcos García Balboa" userId="e57dc77c939f7243" providerId="LiveId" clId="{122CA47A-C8E3-46E5-BBF7-A59124B814F6}" dt="2023-11-05T19:26:39.623" v="2153" actId="164"/>
          <ac:picMkLst>
            <pc:docMk/>
            <pc:sldMk cId="1706218257" sldId="260"/>
            <ac:picMk id="4100" creationId="{36D94CE5-649A-1D72-3E21-4A5C333FE3E1}"/>
          </ac:picMkLst>
        </pc:picChg>
        <pc:picChg chg="mod">
          <ac:chgData name="Marcos García Balboa" userId="e57dc77c939f7243" providerId="LiveId" clId="{122CA47A-C8E3-46E5-BBF7-A59124B814F6}" dt="2023-11-05T19:27:09.562" v="2157" actId="164"/>
          <ac:picMkLst>
            <pc:docMk/>
            <pc:sldMk cId="1706218257" sldId="260"/>
            <ac:picMk id="4108" creationId="{55F582AE-D3A8-5CD3-E8A6-5AF932884E8E}"/>
          </ac:picMkLst>
        </pc:picChg>
        <pc:picChg chg="add del mod">
          <ac:chgData name="Marcos García Balboa" userId="e57dc77c939f7243" providerId="LiveId" clId="{122CA47A-C8E3-46E5-BBF7-A59124B814F6}" dt="2023-11-05T19:11:01.380" v="1680" actId="478"/>
          <ac:picMkLst>
            <pc:docMk/>
            <pc:sldMk cId="1706218257" sldId="260"/>
            <ac:picMk id="6146" creationId="{97B2A04F-A7CA-8DE7-D813-C8F8F995BC92}"/>
          </ac:picMkLst>
        </pc:picChg>
        <pc:picChg chg="add del mod">
          <ac:chgData name="Marcos García Balboa" userId="e57dc77c939f7243" providerId="LiveId" clId="{122CA47A-C8E3-46E5-BBF7-A59124B814F6}" dt="2023-11-05T19:11:55.962" v="1696" actId="478"/>
          <ac:picMkLst>
            <pc:docMk/>
            <pc:sldMk cId="1706218257" sldId="260"/>
            <ac:picMk id="6148" creationId="{EB780AB9-4468-D8F6-2AD8-71A7AD6BA13D}"/>
          </ac:picMkLst>
        </pc:picChg>
      </pc:sldChg>
      <pc:sldChg chg="addSp delSp modSp add mod modTransition modAnim">
        <pc:chgData name="Marcos García Balboa" userId="e57dc77c939f7243" providerId="LiveId" clId="{122CA47A-C8E3-46E5-BBF7-A59124B814F6}" dt="2023-11-05T20:23:14.630" v="3199" actId="20577"/>
        <pc:sldMkLst>
          <pc:docMk/>
          <pc:sldMk cId="149998196" sldId="261"/>
        </pc:sldMkLst>
        <pc:spChg chg="del mod">
          <ac:chgData name="Marcos García Balboa" userId="e57dc77c939f7243" providerId="LiveId" clId="{122CA47A-C8E3-46E5-BBF7-A59124B814F6}" dt="2023-11-05T18:56:03.126" v="1119" actId="478"/>
          <ac:spMkLst>
            <pc:docMk/>
            <pc:sldMk cId="149998196" sldId="261"/>
            <ac:spMk id="4" creationId="{BA53A4AE-84F8-1034-C020-9B27AB8EFAC6}"/>
          </ac:spMkLst>
        </pc:spChg>
        <pc:spChg chg="add mod">
          <ac:chgData name="Marcos García Balboa" userId="e57dc77c939f7243" providerId="LiveId" clId="{122CA47A-C8E3-46E5-BBF7-A59124B814F6}" dt="2023-11-05T19:23:15.127" v="2142" actId="1076"/>
          <ac:spMkLst>
            <pc:docMk/>
            <pc:sldMk cId="149998196" sldId="261"/>
            <ac:spMk id="26" creationId="{A406DC44-0F45-7456-83E3-EEE6E459747D}"/>
          </ac:spMkLst>
        </pc:spChg>
        <pc:spChg chg="add mod">
          <ac:chgData name="Marcos García Balboa" userId="e57dc77c939f7243" providerId="LiveId" clId="{122CA47A-C8E3-46E5-BBF7-A59124B814F6}" dt="2023-11-05T20:23:14.630" v="3199" actId="20577"/>
          <ac:spMkLst>
            <pc:docMk/>
            <pc:sldMk cId="149998196" sldId="261"/>
            <ac:spMk id="27" creationId="{42A81011-B22A-BEC3-6D48-55BAC1795AEB}"/>
          </ac:spMkLst>
        </pc:spChg>
        <pc:grpChg chg="add mod">
          <ac:chgData name="Marcos García Balboa" userId="e57dc77c939f7243" providerId="LiveId" clId="{122CA47A-C8E3-46E5-BBF7-A59124B814F6}" dt="2023-11-05T19:00:00.186" v="1249" actId="1076"/>
          <ac:grpSpMkLst>
            <pc:docMk/>
            <pc:sldMk cId="149998196" sldId="261"/>
            <ac:grpSpMk id="8" creationId="{A24A5F6E-AD94-E448-D786-ADCEDFE39F75}"/>
          </ac:grpSpMkLst>
        </pc:grpChg>
        <pc:grpChg chg="add mod">
          <ac:chgData name="Marcos García Balboa" userId="e57dc77c939f7243" providerId="LiveId" clId="{122CA47A-C8E3-46E5-BBF7-A59124B814F6}" dt="2023-11-05T19:26:32.913" v="2152" actId="962"/>
          <ac:grpSpMkLst>
            <pc:docMk/>
            <pc:sldMk cId="149998196" sldId="261"/>
            <ac:grpSpMk id="9" creationId="{31CBB00B-FE2F-81ED-208E-9067F9350D05}"/>
          </ac:grpSpMkLst>
        </pc:grpChg>
        <pc:grpChg chg="add mod">
          <ac:chgData name="Marcos García Balboa" userId="e57dc77c939f7243" providerId="LiveId" clId="{122CA47A-C8E3-46E5-BBF7-A59124B814F6}" dt="2023-11-05T19:27:28.404" v="2162" actId="962"/>
          <ac:grpSpMkLst>
            <pc:docMk/>
            <pc:sldMk cId="149998196" sldId="261"/>
            <ac:grpSpMk id="12" creationId="{BA3848D4-ABCF-EDD4-8055-343D1027DFC1}"/>
          </ac:grpSpMkLst>
        </pc:grpChg>
        <pc:grpChg chg="add mod">
          <ac:chgData name="Marcos García Balboa" userId="e57dc77c939f7243" providerId="LiveId" clId="{122CA47A-C8E3-46E5-BBF7-A59124B814F6}" dt="2023-11-05T20:10:52.091" v="3077" actId="14100"/>
          <ac:grpSpMkLst>
            <pc:docMk/>
            <pc:sldMk cId="149998196" sldId="261"/>
            <ac:grpSpMk id="16" creationId="{89ABEA21-AD1B-5F39-DC20-872631B7FD09}"/>
          </ac:grpSpMkLst>
        </pc:grpChg>
        <pc:grpChg chg="add mod">
          <ac:chgData name="Marcos García Balboa" userId="e57dc77c939f7243" providerId="LiveId" clId="{122CA47A-C8E3-46E5-BBF7-A59124B814F6}" dt="2023-11-05T19:26:10.492" v="2151" actId="962"/>
          <ac:grpSpMkLst>
            <pc:docMk/>
            <pc:sldMk cId="149998196" sldId="261"/>
            <ac:grpSpMk id="18" creationId="{DB31F845-BAE0-C149-60B8-4D93262173B2}"/>
          </ac:grpSpMkLst>
        </pc:grpChg>
        <pc:grpChg chg="add mod">
          <ac:chgData name="Marcos García Balboa" userId="e57dc77c939f7243" providerId="LiveId" clId="{122CA47A-C8E3-46E5-BBF7-A59124B814F6}" dt="2023-11-05T19:00:00.186" v="1249" actId="1076"/>
          <ac:grpSpMkLst>
            <pc:docMk/>
            <pc:sldMk cId="149998196" sldId="261"/>
            <ac:grpSpMk id="20" creationId="{E64430E7-984D-5B46-8061-B8BCEB5BD2A2}"/>
          </ac:grpSpMkLst>
        </pc:grpChg>
        <pc:graphicFrameChg chg="mod modGraphic">
          <ac:chgData name="Marcos García Balboa" userId="e57dc77c939f7243" providerId="LiveId" clId="{122CA47A-C8E3-46E5-BBF7-A59124B814F6}" dt="2023-11-05T19:00:00.186" v="1249" actId="1076"/>
          <ac:graphicFrameMkLst>
            <pc:docMk/>
            <pc:sldMk cId="149998196" sldId="261"/>
            <ac:graphicFrameMk id="5" creationId="{4421E16A-A48C-6EAE-FEB9-B2595842B038}"/>
          </ac:graphicFrameMkLst>
        </pc:graphicFrameChg>
        <pc:graphicFrameChg chg="mod modGraphic">
          <ac:chgData name="Marcos García Balboa" userId="e57dc77c939f7243" providerId="LiveId" clId="{122CA47A-C8E3-46E5-BBF7-A59124B814F6}" dt="2023-11-05T19:00:00.186" v="1249" actId="1076"/>
          <ac:graphicFrameMkLst>
            <pc:docMk/>
            <pc:sldMk cId="149998196" sldId="261"/>
            <ac:graphicFrameMk id="6" creationId="{9238D81E-1688-01E6-A557-9802810102AA}"/>
          </ac:graphicFrameMkLst>
        </pc:graphicFrameChg>
        <pc:graphicFrameChg chg="mod">
          <ac:chgData name="Marcos García Balboa" userId="e57dc77c939f7243" providerId="LiveId" clId="{122CA47A-C8E3-46E5-BBF7-A59124B814F6}" dt="2023-11-05T19:00:00.186" v="1249" actId="1076"/>
          <ac:graphicFrameMkLst>
            <pc:docMk/>
            <pc:sldMk cId="149998196" sldId="261"/>
            <ac:graphicFrameMk id="7" creationId="{6690A5B4-45A6-F4EC-3717-F7955C47388A}"/>
          </ac:graphicFrameMkLst>
        </pc:graphicFrameChg>
        <pc:graphicFrameChg chg="mod">
          <ac:chgData name="Marcos García Balboa" userId="e57dc77c939f7243" providerId="LiveId" clId="{122CA47A-C8E3-46E5-BBF7-A59124B814F6}" dt="2023-11-05T19:00:00.186" v="1249" actId="1076"/>
          <ac:graphicFrameMkLst>
            <pc:docMk/>
            <pc:sldMk cId="149998196" sldId="261"/>
            <ac:graphicFrameMk id="19" creationId="{59B66DEC-2BB3-B847-CDE3-B703B85FB655}"/>
          </ac:graphicFrameMkLst>
        </pc:graphicFrameChg>
        <pc:picChg chg="mod">
          <ac:chgData name="Marcos García Balboa" userId="e57dc77c939f7243" providerId="LiveId" clId="{122CA47A-C8E3-46E5-BBF7-A59124B814F6}" dt="2023-11-05T19:13:02.941" v="1706" actId="1076"/>
          <ac:picMkLst>
            <pc:docMk/>
            <pc:sldMk cId="149998196" sldId="261"/>
            <ac:picMk id="2" creationId="{9D7B2C31-AC04-8DC5-B29E-72AA1C1CB0F3}"/>
          </ac:picMkLst>
        </pc:picChg>
        <pc:picChg chg="mod">
          <ac:chgData name="Marcos García Balboa" userId="e57dc77c939f7243" providerId="LiveId" clId="{122CA47A-C8E3-46E5-BBF7-A59124B814F6}" dt="2023-11-05T19:27:24.421" v="2161" actId="1076"/>
          <ac:picMkLst>
            <pc:docMk/>
            <pc:sldMk cId="149998196" sldId="261"/>
            <ac:picMk id="3" creationId="{B2EAA5C2-B454-3B43-42B2-C61968A1FE84}"/>
          </ac:picMkLst>
        </pc:picChg>
        <pc:picChg chg="mod">
          <ac:chgData name="Marcos García Balboa" userId="e57dc77c939f7243" providerId="LiveId" clId="{122CA47A-C8E3-46E5-BBF7-A59124B814F6}" dt="2023-11-05T18:57:26.361" v="1150" actId="1076"/>
          <ac:picMkLst>
            <pc:docMk/>
            <pc:sldMk cId="149998196" sldId="261"/>
            <ac:picMk id="10" creationId="{74CCFC17-904C-B992-CB49-63D175B14F9C}"/>
          </ac:picMkLst>
        </pc:picChg>
        <pc:picChg chg="mod">
          <ac:chgData name="Marcos García Balboa" userId="e57dc77c939f7243" providerId="LiveId" clId="{122CA47A-C8E3-46E5-BBF7-A59124B814F6}" dt="2023-11-05T20:10:52.091" v="3077" actId="14100"/>
          <ac:picMkLst>
            <pc:docMk/>
            <pc:sldMk cId="149998196" sldId="261"/>
            <ac:picMk id="11" creationId="{FEF81B0E-4806-4B91-F995-158B6F04C9D2}"/>
          </ac:picMkLst>
        </pc:picChg>
        <pc:picChg chg="mod">
          <ac:chgData name="Marcos García Balboa" userId="e57dc77c939f7243" providerId="LiveId" clId="{122CA47A-C8E3-46E5-BBF7-A59124B814F6}" dt="2023-11-05T19:00:00.186" v="1249" actId="1076"/>
          <ac:picMkLst>
            <pc:docMk/>
            <pc:sldMk cId="149998196" sldId="261"/>
            <ac:picMk id="13" creationId="{7B6B47E8-11E0-C1DA-3B4E-1A84B77BB111}"/>
          </ac:picMkLst>
        </pc:picChg>
        <pc:picChg chg="mod">
          <ac:chgData name="Marcos García Balboa" userId="e57dc77c939f7243" providerId="LiveId" clId="{122CA47A-C8E3-46E5-BBF7-A59124B814F6}" dt="2023-11-05T19:00:00.186" v="1249" actId="1076"/>
          <ac:picMkLst>
            <pc:docMk/>
            <pc:sldMk cId="149998196" sldId="261"/>
            <ac:picMk id="14" creationId="{00F6F5CE-33BA-EB54-8DDC-9EADC38DD3F8}"/>
          </ac:picMkLst>
        </pc:picChg>
        <pc:picChg chg="mod">
          <ac:chgData name="Marcos García Balboa" userId="e57dc77c939f7243" providerId="LiveId" clId="{122CA47A-C8E3-46E5-BBF7-A59124B814F6}" dt="2023-11-05T19:00:00.186" v="1249" actId="1076"/>
          <ac:picMkLst>
            <pc:docMk/>
            <pc:sldMk cId="149998196" sldId="261"/>
            <ac:picMk id="15" creationId="{CC7C7772-9603-AA33-981A-258B842A2856}"/>
          </ac:picMkLst>
        </pc:picChg>
        <pc:picChg chg="mod">
          <ac:chgData name="Marcos García Balboa" userId="e57dc77c939f7243" providerId="LiveId" clId="{122CA47A-C8E3-46E5-BBF7-A59124B814F6}" dt="2023-11-05T19:00:00.186" v="1249" actId="1076"/>
          <ac:picMkLst>
            <pc:docMk/>
            <pc:sldMk cId="149998196" sldId="261"/>
            <ac:picMk id="17" creationId="{DD614551-4E1F-32A7-7A8E-CD2B87550490}"/>
          </ac:picMkLst>
        </pc:picChg>
        <pc:picChg chg="add del mod">
          <ac:chgData name="Marcos García Balboa" userId="e57dc77c939f7243" providerId="LiveId" clId="{122CA47A-C8E3-46E5-BBF7-A59124B814F6}" dt="2023-11-05T19:06:40.280" v="1619" actId="478"/>
          <ac:picMkLst>
            <pc:docMk/>
            <pc:sldMk cId="149998196" sldId="261"/>
            <ac:picMk id="22" creationId="{CD954E05-91FB-742B-D239-93A3B4E00748}"/>
          </ac:picMkLst>
        </pc:picChg>
        <pc:picChg chg="add del mod">
          <ac:chgData name="Marcos García Balboa" userId="e57dc77c939f7243" providerId="LiveId" clId="{122CA47A-C8E3-46E5-BBF7-A59124B814F6}" dt="2023-11-05T19:11:58.895" v="1697" actId="478"/>
          <ac:picMkLst>
            <pc:docMk/>
            <pc:sldMk cId="149998196" sldId="261"/>
            <ac:picMk id="23" creationId="{484B1C07-573A-53EA-81BD-6D5283B7229A}"/>
          </ac:picMkLst>
        </pc:picChg>
        <pc:picChg chg="add del mod">
          <ac:chgData name="Marcos García Balboa" userId="e57dc77c939f7243" providerId="LiveId" clId="{122CA47A-C8E3-46E5-BBF7-A59124B814F6}" dt="2023-11-05T19:09:12.410" v="1656" actId="478"/>
          <ac:picMkLst>
            <pc:docMk/>
            <pc:sldMk cId="149998196" sldId="261"/>
            <ac:picMk id="24" creationId="{960626F6-5203-564A-AAD9-C079FC36001B}"/>
          </ac:picMkLst>
        </pc:picChg>
        <pc:picChg chg="add del mod">
          <ac:chgData name="Marcos García Balboa" userId="e57dc77c939f7243" providerId="LiveId" clId="{122CA47A-C8E3-46E5-BBF7-A59124B814F6}" dt="2023-11-05T19:09:11.641" v="1655" actId="478"/>
          <ac:picMkLst>
            <pc:docMk/>
            <pc:sldMk cId="149998196" sldId="261"/>
            <ac:picMk id="25" creationId="{951C4DE2-2B3C-6CD5-2CB3-3B8E0D12FAA3}"/>
          </ac:picMkLst>
        </pc:picChg>
        <pc:picChg chg="mod">
          <ac:chgData name="Marcos García Balboa" userId="e57dc77c939f7243" providerId="LiveId" clId="{122CA47A-C8E3-46E5-BBF7-A59124B814F6}" dt="2023-11-05T19:00:00.186" v="1249" actId="1076"/>
          <ac:picMkLst>
            <pc:docMk/>
            <pc:sldMk cId="149998196" sldId="261"/>
            <ac:picMk id="1028" creationId="{FCCBD2B7-81FD-101A-2122-14874DD374A8}"/>
          </ac:picMkLst>
        </pc:picChg>
        <pc:picChg chg="mod">
          <ac:chgData name="Marcos García Balboa" userId="e57dc77c939f7243" providerId="LiveId" clId="{122CA47A-C8E3-46E5-BBF7-A59124B814F6}" dt="2023-11-05T19:25:26.567" v="2147" actId="962"/>
          <ac:picMkLst>
            <pc:docMk/>
            <pc:sldMk cId="149998196" sldId="261"/>
            <ac:picMk id="2052" creationId="{CBA36B89-48BC-57CC-07F0-3A83247B3323}"/>
          </ac:picMkLst>
        </pc:picChg>
        <pc:picChg chg="mod">
          <ac:chgData name="Marcos García Balboa" userId="e57dc77c939f7243" providerId="LiveId" clId="{122CA47A-C8E3-46E5-BBF7-A59124B814F6}" dt="2023-11-05T19:27:24.421" v="2161" actId="1076"/>
          <ac:picMkLst>
            <pc:docMk/>
            <pc:sldMk cId="149998196" sldId="261"/>
            <ac:picMk id="4098" creationId="{9432D6B9-BD96-95D6-B969-07FDE321BB98}"/>
          </ac:picMkLst>
        </pc:picChg>
        <pc:picChg chg="mod">
          <ac:chgData name="Marcos García Balboa" userId="e57dc77c939f7243" providerId="LiveId" clId="{122CA47A-C8E3-46E5-BBF7-A59124B814F6}" dt="2023-11-05T18:58:58.947" v="1232"/>
          <ac:picMkLst>
            <pc:docMk/>
            <pc:sldMk cId="149998196" sldId="261"/>
            <ac:picMk id="4100" creationId="{36D94CE5-649A-1D72-3E21-4A5C333FE3E1}"/>
          </ac:picMkLst>
        </pc:picChg>
        <pc:picChg chg="mod">
          <ac:chgData name="Marcos García Balboa" userId="e57dc77c939f7243" providerId="LiveId" clId="{122CA47A-C8E3-46E5-BBF7-A59124B814F6}" dt="2023-11-05T20:10:52.091" v="3077" actId="14100"/>
          <ac:picMkLst>
            <pc:docMk/>
            <pc:sldMk cId="149998196" sldId="261"/>
            <ac:picMk id="4108" creationId="{55F582AE-D3A8-5CD3-E8A6-5AF932884E8E}"/>
          </ac:picMkLst>
        </pc:picChg>
        <pc:picChg chg="add del mod">
          <ac:chgData name="Marcos García Balboa" userId="e57dc77c939f7243" providerId="LiveId" clId="{122CA47A-C8E3-46E5-BBF7-A59124B814F6}" dt="2023-11-05T19:09:13.390" v="1657" actId="478"/>
          <ac:picMkLst>
            <pc:docMk/>
            <pc:sldMk cId="149998196" sldId="261"/>
            <ac:picMk id="5122" creationId="{6DF0B587-1834-91C4-4F18-F8ABC934661A}"/>
          </ac:picMkLst>
        </pc:picChg>
        <pc:picChg chg="add del mod">
          <ac:chgData name="Marcos García Balboa" userId="e57dc77c939f7243" providerId="LiveId" clId="{122CA47A-C8E3-46E5-BBF7-A59124B814F6}" dt="2023-11-05T19:12:39.059" v="1702" actId="478"/>
          <ac:picMkLst>
            <pc:docMk/>
            <pc:sldMk cId="149998196" sldId="261"/>
            <ac:picMk id="5124" creationId="{D72F42B1-0055-5891-240F-4FC70BCDCCBA}"/>
          </ac:picMkLst>
        </pc:picChg>
        <pc:picChg chg="add mod">
          <ac:chgData name="Marcos García Balboa" userId="e57dc77c939f7243" providerId="LiveId" clId="{122CA47A-C8E3-46E5-BBF7-A59124B814F6}" dt="2023-11-05T19:14:32.009" v="1789" actId="1076"/>
          <ac:picMkLst>
            <pc:docMk/>
            <pc:sldMk cId="149998196" sldId="261"/>
            <ac:picMk id="5126" creationId="{528978E2-C7C1-C309-B4B0-59AA74C89524}"/>
          </ac:picMkLst>
        </pc:picChg>
        <pc:inkChg chg="add del">
          <ac:chgData name="Marcos García Balboa" userId="e57dc77c939f7243" providerId="LiveId" clId="{122CA47A-C8E3-46E5-BBF7-A59124B814F6}" dt="2023-11-05T19:02:19.368" v="1277" actId="9405"/>
          <ac:inkMkLst>
            <pc:docMk/>
            <pc:sldMk cId="149998196" sldId="261"/>
            <ac:inkMk id="21" creationId="{701C9BB9-55BC-B591-7732-40359ABB43C1}"/>
          </ac:inkMkLst>
        </pc:inkChg>
      </pc:sldChg>
      <pc:sldChg chg="addSp delSp modSp add mod">
        <pc:chgData name="Marcos García Balboa" userId="e57dc77c939f7243" providerId="LiveId" clId="{122CA47A-C8E3-46E5-BBF7-A59124B814F6}" dt="2023-11-05T21:04:41.775" v="3735" actId="404"/>
        <pc:sldMkLst>
          <pc:docMk/>
          <pc:sldMk cId="1884826662" sldId="262"/>
        </pc:sldMkLst>
        <pc:spChg chg="add mod">
          <ac:chgData name="Marcos García Balboa" userId="e57dc77c939f7243" providerId="LiveId" clId="{122CA47A-C8E3-46E5-BBF7-A59124B814F6}" dt="2023-11-05T19:51:12.972" v="2702" actId="14100"/>
          <ac:spMkLst>
            <pc:docMk/>
            <pc:sldMk cId="1884826662" sldId="262"/>
            <ac:spMk id="21" creationId="{D2132771-3C11-29F5-17DF-186B76437954}"/>
          </ac:spMkLst>
        </pc:spChg>
        <pc:spChg chg="add mod">
          <ac:chgData name="Marcos García Balboa" userId="e57dc77c939f7243" providerId="LiveId" clId="{122CA47A-C8E3-46E5-BBF7-A59124B814F6}" dt="2023-11-05T21:04:41.775" v="3735" actId="404"/>
          <ac:spMkLst>
            <pc:docMk/>
            <pc:sldMk cId="1884826662" sldId="262"/>
            <ac:spMk id="22" creationId="{6DE47C58-052D-D3ED-0CCB-7B3C27275544}"/>
          </ac:spMkLst>
        </pc:spChg>
        <pc:spChg chg="mod">
          <ac:chgData name="Marcos García Balboa" userId="e57dc77c939f7243" providerId="LiveId" clId="{122CA47A-C8E3-46E5-BBF7-A59124B814F6}" dt="2023-11-05T19:36:43.990" v="2324" actId="14100"/>
          <ac:spMkLst>
            <pc:docMk/>
            <pc:sldMk cId="1884826662" sldId="262"/>
            <ac:spMk id="26" creationId="{A406DC44-0F45-7456-83E3-EEE6E459747D}"/>
          </ac:spMkLst>
        </pc:spChg>
        <pc:spChg chg="del mod">
          <ac:chgData name="Marcos García Balboa" userId="e57dc77c939f7243" providerId="LiveId" clId="{122CA47A-C8E3-46E5-BBF7-A59124B814F6}" dt="2023-11-05T19:43:26.921" v="2419"/>
          <ac:spMkLst>
            <pc:docMk/>
            <pc:sldMk cId="1884826662" sldId="262"/>
            <ac:spMk id="27" creationId="{42A81011-B22A-BEC3-6D48-55BAC1795AEB}"/>
          </ac:spMkLst>
        </pc:spChg>
        <pc:grpChg chg="mod">
          <ac:chgData name="Marcos García Balboa" userId="e57dc77c939f7243" providerId="LiveId" clId="{122CA47A-C8E3-46E5-BBF7-A59124B814F6}" dt="2023-11-05T19:32:06.268" v="2176" actId="1076"/>
          <ac:grpSpMkLst>
            <pc:docMk/>
            <pc:sldMk cId="1884826662" sldId="262"/>
            <ac:grpSpMk id="9" creationId="{31CBB00B-FE2F-81ED-208E-9067F9350D05}"/>
          </ac:grpSpMkLst>
        </pc:grpChg>
        <pc:grpChg chg="del mod">
          <ac:chgData name="Marcos García Balboa" userId="e57dc77c939f7243" providerId="LiveId" clId="{122CA47A-C8E3-46E5-BBF7-A59124B814F6}" dt="2023-11-05T20:12:03.121" v="3080" actId="478"/>
          <ac:grpSpMkLst>
            <pc:docMk/>
            <pc:sldMk cId="1884826662" sldId="262"/>
            <ac:grpSpMk id="12" creationId="{BA3848D4-ABCF-EDD4-8055-343D1027DFC1}"/>
          </ac:grpSpMkLst>
        </pc:grpChg>
        <pc:grpChg chg="add del mod">
          <ac:chgData name="Marcos García Balboa" userId="e57dc77c939f7243" providerId="LiveId" clId="{122CA47A-C8E3-46E5-BBF7-A59124B814F6}" dt="2023-11-05T20:11:41.991" v="3079" actId="14100"/>
          <ac:grpSpMkLst>
            <pc:docMk/>
            <pc:sldMk cId="1884826662" sldId="262"/>
            <ac:grpSpMk id="16" creationId="{89ABEA21-AD1B-5F39-DC20-872631B7FD09}"/>
          </ac:grpSpMkLst>
        </pc:grpChg>
        <pc:grpChg chg="mod">
          <ac:chgData name="Marcos García Balboa" userId="e57dc77c939f7243" providerId="LiveId" clId="{122CA47A-C8E3-46E5-BBF7-A59124B814F6}" dt="2023-11-05T19:47:31.651" v="2585" actId="732"/>
          <ac:grpSpMkLst>
            <pc:docMk/>
            <pc:sldMk cId="1884826662" sldId="262"/>
            <ac:grpSpMk id="18" creationId="{DB31F845-BAE0-C149-60B8-4D93262173B2}"/>
          </ac:grpSpMkLst>
        </pc:grpChg>
        <pc:grpChg chg="del">
          <ac:chgData name="Marcos García Balboa" userId="e57dc77c939f7243" providerId="LiveId" clId="{122CA47A-C8E3-46E5-BBF7-A59124B814F6}" dt="2023-11-05T20:07:28.265" v="3057" actId="478"/>
          <ac:grpSpMkLst>
            <pc:docMk/>
            <pc:sldMk cId="1884826662" sldId="262"/>
            <ac:grpSpMk id="20" creationId="{E64430E7-984D-5B46-8061-B8BCEB5BD2A2}"/>
          </ac:grpSpMkLst>
        </pc:grpChg>
        <pc:grpChg chg="add mod">
          <ac:chgData name="Marcos García Balboa" userId="e57dc77c939f7243" providerId="LiveId" clId="{122CA47A-C8E3-46E5-BBF7-A59124B814F6}" dt="2023-11-05T20:13:50.580" v="3109" actId="1076"/>
          <ac:grpSpMkLst>
            <pc:docMk/>
            <pc:sldMk cId="1884826662" sldId="262"/>
            <ac:grpSpMk id="25" creationId="{FD5FEE5B-27F8-F2F3-D8FB-195D09D8B408}"/>
          </ac:grpSpMkLst>
        </pc:grpChg>
        <pc:picChg chg="mod">
          <ac:chgData name="Marcos García Balboa" userId="e57dc77c939f7243" providerId="LiveId" clId="{122CA47A-C8E3-46E5-BBF7-A59124B814F6}" dt="2023-11-05T19:47:31.651" v="2585" actId="732"/>
          <ac:picMkLst>
            <pc:docMk/>
            <pc:sldMk cId="1884826662" sldId="262"/>
            <ac:picMk id="2" creationId="{9D7B2C31-AC04-8DC5-B29E-72AA1C1CB0F3}"/>
          </ac:picMkLst>
        </pc:picChg>
        <pc:picChg chg="mod">
          <ac:chgData name="Marcos García Balboa" userId="e57dc77c939f7243" providerId="LiveId" clId="{122CA47A-C8E3-46E5-BBF7-A59124B814F6}" dt="2023-11-05T20:13:50.580" v="3109" actId="1076"/>
          <ac:picMkLst>
            <pc:docMk/>
            <pc:sldMk cId="1884826662" sldId="262"/>
            <ac:picMk id="3" creationId="{B2EAA5C2-B454-3B43-42B2-C61968A1FE84}"/>
          </ac:picMkLst>
        </pc:picChg>
        <pc:picChg chg="add del mod">
          <ac:chgData name="Marcos García Balboa" userId="e57dc77c939f7243" providerId="LiveId" clId="{122CA47A-C8E3-46E5-BBF7-A59124B814F6}" dt="2023-11-05T19:36:24.889" v="2302"/>
          <ac:picMkLst>
            <pc:docMk/>
            <pc:sldMk cId="1884826662" sldId="262"/>
            <ac:picMk id="4" creationId="{1160E85D-4C0F-A335-CF9B-0520754E3DA0}"/>
          </ac:picMkLst>
        </pc:picChg>
        <pc:picChg chg="mod">
          <ac:chgData name="Marcos García Balboa" userId="e57dc77c939f7243" providerId="LiveId" clId="{122CA47A-C8E3-46E5-BBF7-A59124B814F6}" dt="2023-11-05T19:32:06.268" v="2176" actId="1076"/>
          <ac:picMkLst>
            <pc:docMk/>
            <pc:sldMk cId="1884826662" sldId="262"/>
            <ac:picMk id="10" creationId="{74CCFC17-904C-B992-CB49-63D175B14F9C}"/>
          </ac:picMkLst>
        </pc:picChg>
        <pc:picChg chg="mod">
          <ac:chgData name="Marcos García Balboa" userId="e57dc77c939f7243" providerId="LiveId" clId="{122CA47A-C8E3-46E5-BBF7-A59124B814F6}" dt="2023-11-05T20:11:41.991" v="3079" actId="14100"/>
          <ac:picMkLst>
            <pc:docMk/>
            <pc:sldMk cId="1884826662" sldId="262"/>
            <ac:picMk id="11" creationId="{FEF81B0E-4806-4B91-F995-158B6F04C9D2}"/>
          </ac:picMkLst>
        </pc:picChg>
        <pc:picChg chg="add del mod">
          <ac:chgData name="Marcos García Balboa" userId="e57dc77c939f7243" providerId="LiveId" clId="{122CA47A-C8E3-46E5-BBF7-A59124B814F6}" dt="2023-11-05T19:43:46.707" v="2421" actId="478"/>
          <ac:picMkLst>
            <pc:docMk/>
            <pc:sldMk cId="1884826662" sldId="262"/>
            <ac:picMk id="23" creationId="{7FAF188A-CB53-4E3A-C192-F5C3C20C55F1}"/>
          </ac:picMkLst>
        </pc:picChg>
        <pc:picChg chg="add mod">
          <ac:chgData name="Marcos García Balboa" userId="e57dc77c939f7243" providerId="LiveId" clId="{122CA47A-C8E3-46E5-BBF7-A59124B814F6}" dt="2023-11-05T20:14:06.208" v="3110" actId="13244"/>
          <ac:picMkLst>
            <pc:docMk/>
            <pc:sldMk cId="1884826662" sldId="262"/>
            <ac:picMk id="24" creationId="{982D8D9C-2020-B83A-6213-FDE54B617D4F}"/>
          </ac:picMkLst>
        </pc:picChg>
        <pc:picChg chg="mod">
          <ac:chgData name="Marcos García Balboa" userId="e57dc77c939f7243" providerId="LiveId" clId="{122CA47A-C8E3-46E5-BBF7-A59124B814F6}" dt="2023-11-05T19:47:31.651" v="2585" actId="732"/>
          <ac:picMkLst>
            <pc:docMk/>
            <pc:sldMk cId="1884826662" sldId="262"/>
            <ac:picMk id="2052" creationId="{CBA36B89-48BC-57CC-07F0-3A83247B3323}"/>
          </ac:picMkLst>
        </pc:picChg>
        <pc:picChg chg="del mod">
          <ac:chgData name="Marcos García Balboa" userId="e57dc77c939f7243" providerId="LiveId" clId="{122CA47A-C8E3-46E5-BBF7-A59124B814F6}" dt="2023-11-05T20:12:03.121" v="3080" actId="478"/>
          <ac:picMkLst>
            <pc:docMk/>
            <pc:sldMk cId="1884826662" sldId="262"/>
            <ac:picMk id="4098" creationId="{9432D6B9-BD96-95D6-B969-07FDE321BB98}"/>
          </ac:picMkLst>
        </pc:picChg>
        <pc:picChg chg="mod">
          <ac:chgData name="Marcos García Balboa" userId="e57dc77c939f7243" providerId="LiveId" clId="{122CA47A-C8E3-46E5-BBF7-A59124B814F6}" dt="2023-11-05T19:37:05.587" v="2335"/>
          <ac:picMkLst>
            <pc:docMk/>
            <pc:sldMk cId="1884826662" sldId="262"/>
            <ac:picMk id="4100" creationId="{36D94CE5-649A-1D72-3E21-4A5C333FE3E1}"/>
          </ac:picMkLst>
        </pc:picChg>
        <pc:picChg chg="add del mod">
          <ac:chgData name="Marcos García Balboa" userId="e57dc77c939f7243" providerId="LiveId" clId="{122CA47A-C8E3-46E5-BBF7-A59124B814F6}" dt="2023-11-05T20:11:41.991" v="3079" actId="14100"/>
          <ac:picMkLst>
            <pc:docMk/>
            <pc:sldMk cId="1884826662" sldId="262"/>
            <ac:picMk id="4108" creationId="{55F582AE-D3A8-5CD3-E8A6-5AF932884E8E}"/>
          </ac:picMkLst>
        </pc:picChg>
        <pc:picChg chg="mod">
          <ac:chgData name="Marcos García Balboa" userId="e57dc77c939f7243" providerId="LiveId" clId="{122CA47A-C8E3-46E5-BBF7-A59124B814F6}" dt="2023-11-05T19:37:15.072" v="2354" actId="1076"/>
          <ac:picMkLst>
            <pc:docMk/>
            <pc:sldMk cId="1884826662" sldId="262"/>
            <ac:picMk id="5126" creationId="{528978E2-C7C1-C309-B4B0-59AA74C89524}"/>
          </ac:picMkLst>
        </pc:picChg>
      </pc:sldChg>
      <pc:sldChg chg="addSp delSp modSp add mod">
        <pc:chgData name="Marcos García Balboa" userId="e57dc77c939f7243" providerId="LiveId" clId="{122CA47A-C8E3-46E5-BBF7-A59124B814F6}" dt="2023-11-05T20:14:36.620" v="3111"/>
        <pc:sldMkLst>
          <pc:docMk/>
          <pc:sldMk cId="2159516847" sldId="263"/>
        </pc:sldMkLst>
        <pc:spChg chg="mod">
          <ac:chgData name="Marcos García Balboa" userId="e57dc77c939f7243" providerId="LiveId" clId="{122CA47A-C8E3-46E5-BBF7-A59124B814F6}" dt="2023-11-05T19:52:03.174" v="2730" actId="403"/>
          <ac:spMkLst>
            <pc:docMk/>
            <pc:sldMk cId="2159516847" sldId="263"/>
            <ac:spMk id="21" creationId="{D2132771-3C11-29F5-17DF-186B76437954}"/>
          </ac:spMkLst>
        </pc:spChg>
        <pc:spChg chg="mod">
          <ac:chgData name="Marcos García Balboa" userId="e57dc77c939f7243" providerId="LiveId" clId="{122CA47A-C8E3-46E5-BBF7-A59124B814F6}" dt="2023-11-05T19:52:07.232" v="2731" actId="1076"/>
          <ac:spMkLst>
            <pc:docMk/>
            <pc:sldMk cId="2159516847" sldId="263"/>
            <ac:spMk id="22" creationId="{6DE47C58-052D-D3ED-0CCB-7B3C27275544}"/>
          </ac:spMkLst>
        </pc:spChg>
        <pc:spChg chg="del">
          <ac:chgData name="Marcos García Balboa" userId="e57dc77c939f7243" providerId="LiveId" clId="{122CA47A-C8E3-46E5-BBF7-A59124B814F6}" dt="2023-11-05T19:48:02.893" v="2592" actId="478"/>
          <ac:spMkLst>
            <pc:docMk/>
            <pc:sldMk cId="2159516847" sldId="263"/>
            <ac:spMk id="26" creationId="{A406DC44-0F45-7456-83E3-EEE6E459747D}"/>
          </ac:spMkLst>
        </pc:spChg>
        <pc:grpChg chg="mod">
          <ac:chgData name="Marcos García Balboa" userId="e57dc77c939f7243" providerId="LiveId" clId="{122CA47A-C8E3-46E5-BBF7-A59124B814F6}" dt="2023-11-05T19:46:38.221" v="2575" actId="1076"/>
          <ac:grpSpMkLst>
            <pc:docMk/>
            <pc:sldMk cId="2159516847" sldId="263"/>
            <ac:grpSpMk id="9" creationId="{31CBB00B-FE2F-81ED-208E-9067F9350D05}"/>
          </ac:grpSpMkLst>
        </pc:grpChg>
        <pc:grpChg chg="mod">
          <ac:chgData name="Marcos García Balboa" userId="e57dc77c939f7243" providerId="LiveId" clId="{122CA47A-C8E3-46E5-BBF7-A59124B814F6}" dt="2023-11-05T19:47:09.040" v="2583" actId="1076"/>
          <ac:grpSpMkLst>
            <pc:docMk/>
            <pc:sldMk cId="2159516847" sldId="263"/>
            <ac:grpSpMk id="12" creationId="{BA3848D4-ABCF-EDD4-8055-343D1027DFC1}"/>
          </ac:grpSpMkLst>
        </pc:grpChg>
        <pc:grpChg chg="mod">
          <ac:chgData name="Marcos García Balboa" userId="e57dc77c939f7243" providerId="LiveId" clId="{122CA47A-C8E3-46E5-BBF7-A59124B814F6}" dt="2023-11-05T19:44:12.835" v="2427" actId="14100"/>
          <ac:grpSpMkLst>
            <pc:docMk/>
            <pc:sldMk cId="2159516847" sldId="263"/>
            <ac:grpSpMk id="16" creationId="{89ABEA21-AD1B-5F39-DC20-872631B7FD09}"/>
          </ac:grpSpMkLst>
        </pc:grpChg>
        <pc:grpChg chg="mod">
          <ac:chgData name="Marcos García Balboa" userId="e57dc77c939f7243" providerId="LiveId" clId="{122CA47A-C8E3-46E5-BBF7-A59124B814F6}" dt="2023-11-05T19:47:07.077" v="2582" actId="732"/>
          <ac:grpSpMkLst>
            <pc:docMk/>
            <pc:sldMk cId="2159516847" sldId="263"/>
            <ac:grpSpMk id="18" creationId="{DB31F845-BAE0-C149-60B8-4D93262173B2}"/>
          </ac:grpSpMkLst>
        </pc:grpChg>
        <pc:grpChg chg="del">
          <ac:chgData name="Marcos García Balboa" userId="e57dc77c939f7243" providerId="LiveId" clId="{122CA47A-C8E3-46E5-BBF7-A59124B814F6}" dt="2023-11-05T20:07:30.383" v="3058" actId="478"/>
          <ac:grpSpMkLst>
            <pc:docMk/>
            <pc:sldMk cId="2159516847" sldId="263"/>
            <ac:grpSpMk id="20" creationId="{E64430E7-984D-5B46-8061-B8BCEB5BD2A2}"/>
          </ac:grpSpMkLst>
        </pc:grpChg>
        <pc:picChg chg="mod">
          <ac:chgData name="Marcos García Balboa" userId="e57dc77c939f7243" providerId="LiveId" clId="{122CA47A-C8E3-46E5-BBF7-A59124B814F6}" dt="2023-11-05T19:47:07.077" v="2582" actId="732"/>
          <ac:picMkLst>
            <pc:docMk/>
            <pc:sldMk cId="2159516847" sldId="263"/>
            <ac:picMk id="2" creationId="{9D7B2C31-AC04-8DC5-B29E-72AA1C1CB0F3}"/>
          </ac:picMkLst>
        </pc:picChg>
        <pc:picChg chg="mod">
          <ac:chgData name="Marcos García Balboa" userId="e57dc77c939f7243" providerId="LiveId" clId="{122CA47A-C8E3-46E5-BBF7-A59124B814F6}" dt="2023-11-05T19:47:09.040" v="2583" actId="1076"/>
          <ac:picMkLst>
            <pc:docMk/>
            <pc:sldMk cId="2159516847" sldId="263"/>
            <ac:picMk id="3" creationId="{B2EAA5C2-B454-3B43-42B2-C61968A1FE84}"/>
          </ac:picMkLst>
        </pc:picChg>
        <pc:picChg chg="add del mod">
          <ac:chgData name="Marcos García Balboa" userId="e57dc77c939f7243" providerId="LiveId" clId="{122CA47A-C8E3-46E5-BBF7-A59124B814F6}" dt="2023-11-05T19:53:06.778" v="2737" actId="478"/>
          <ac:picMkLst>
            <pc:docMk/>
            <pc:sldMk cId="2159516847" sldId="263"/>
            <ac:picMk id="4" creationId="{067AFAD9-32AE-2462-5E37-EDC0DAB936C9}"/>
          </ac:picMkLst>
        </pc:picChg>
        <pc:picChg chg="mod">
          <ac:chgData name="Marcos García Balboa" userId="e57dc77c939f7243" providerId="LiveId" clId="{122CA47A-C8E3-46E5-BBF7-A59124B814F6}" dt="2023-11-05T19:46:38.221" v="2575" actId="1076"/>
          <ac:picMkLst>
            <pc:docMk/>
            <pc:sldMk cId="2159516847" sldId="263"/>
            <ac:picMk id="10" creationId="{74CCFC17-904C-B992-CB49-63D175B14F9C}"/>
          </ac:picMkLst>
        </pc:picChg>
        <pc:picChg chg="mod">
          <ac:chgData name="Marcos García Balboa" userId="e57dc77c939f7243" providerId="LiveId" clId="{122CA47A-C8E3-46E5-BBF7-A59124B814F6}" dt="2023-11-05T19:44:12.835" v="2427" actId="14100"/>
          <ac:picMkLst>
            <pc:docMk/>
            <pc:sldMk cId="2159516847" sldId="263"/>
            <ac:picMk id="11" creationId="{FEF81B0E-4806-4B91-F995-158B6F04C9D2}"/>
          </ac:picMkLst>
        </pc:picChg>
        <pc:picChg chg="del">
          <ac:chgData name="Marcos García Balboa" userId="e57dc77c939f7243" providerId="LiveId" clId="{122CA47A-C8E3-46E5-BBF7-A59124B814F6}" dt="2023-11-05T19:43:48.423" v="2422" actId="478"/>
          <ac:picMkLst>
            <pc:docMk/>
            <pc:sldMk cId="2159516847" sldId="263"/>
            <ac:picMk id="23" creationId="{7FAF188A-CB53-4E3A-C192-F5C3C20C55F1}"/>
          </ac:picMkLst>
        </pc:picChg>
        <pc:picChg chg="mod">
          <ac:chgData name="Marcos García Balboa" userId="e57dc77c939f7243" providerId="LiveId" clId="{122CA47A-C8E3-46E5-BBF7-A59124B814F6}" dt="2023-11-05T19:47:07.077" v="2582" actId="732"/>
          <ac:picMkLst>
            <pc:docMk/>
            <pc:sldMk cId="2159516847" sldId="263"/>
            <ac:picMk id="2052" creationId="{CBA36B89-48BC-57CC-07F0-3A83247B3323}"/>
          </ac:picMkLst>
        </pc:picChg>
        <pc:picChg chg="mod">
          <ac:chgData name="Marcos García Balboa" userId="e57dc77c939f7243" providerId="LiveId" clId="{122CA47A-C8E3-46E5-BBF7-A59124B814F6}" dt="2023-11-05T20:14:36.620" v="3111"/>
          <ac:picMkLst>
            <pc:docMk/>
            <pc:sldMk cId="2159516847" sldId="263"/>
            <ac:picMk id="4098" creationId="{9432D6B9-BD96-95D6-B969-07FDE321BB98}"/>
          </ac:picMkLst>
        </pc:picChg>
        <pc:picChg chg="mod">
          <ac:chgData name="Marcos García Balboa" userId="e57dc77c939f7243" providerId="LiveId" clId="{122CA47A-C8E3-46E5-BBF7-A59124B814F6}" dt="2023-11-05T19:46:38.221" v="2575" actId="1076"/>
          <ac:picMkLst>
            <pc:docMk/>
            <pc:sldMk cId="2159516847" sldId="263"/>
            <ac:picMk id="4100" creationId="{36D94CE5-649A-1D72-3E21-4A5C333FE3E1}"/>
          </ac:picMkLst>
        </pc:picChg>
        <pc:picChg chg="mod">
          <ac:chgData name="Marcos García Balboa" userId="e57dc77c939f7243" providerId="LiveId" clId="{122CA47A-C8E3-46E5-BBF7-A59124B814F6}" dt="2023-11-05T19:45:34.614" v="2505"/>
          <ac:picMkLst>
            <pc:docMk/>
            <pc:sldMk cId="2159516847" sldId="263"/>
            <ac:picMk id="4108" creationId="{55F582AE-D3A8-5CD3-E8A6-5AF932884E8E}"/>
          </ac:picMkLst>
        </pc:picChg>
        <pc:picChg chg="add del mod">
          <ac:chgData name="Marcos García Balboa" userId="e57dc77c939f7243" providerId="LiveId" clId="{122CA47A-C8E3-46E5-BBF7-A59124B814F6}" dt="2023-11-05T19:48:00.920" v="2591" actId="478"/>
          <ac:picMkLst>
            <pc:docMk/>
            <pc:sldMk cId="2159516847" sldId="263"/>
            <ac:picMk id="5126" creationId="{528978E2-C7C1-C309-B4B0-59AA74C89524}"/>
          </ac:picMkLst>
        </pc:picChg>
      </pc:sldChg>
      <pc:sldChg chg="delSp modSp add mod modTransition">
        <pc:chgData name="Marcos García Balboa" userId="e57dc77c939f7243" providerId="LiveId" clId="{122CA47A-C8E3-46E5-BBF7-A59124B814F6}" dt="2023-11-05T20:21:47.119" v="3123" actId="20577"/>
        <pc:sldMkLst>
          <pc:docMk/>
          <pc:sldMk cId="3072134828" sldId="264"/>
        </pc:sldMkLst>
        <pc:spChg chg="mod">
          <ac:chgData name="Marcos García Balboa" userId="e57dc77c939f7243" providerId="LiveId" clId="{122CA47A-C8E3-46E5-BBF7-A59124B814F6}" dt="2023-11-05T20:21:47.119" v="3123" actId="20577"/>
          <ac:spMkLst>
            <pc:docMk/>
            <pc:sldMk cId="3072134828" sldId="264"/>
            <ac:spMk id="21" creationId="{D2132771-3C11-29F5-17DF-186B76437954}"/>
          </ac:spMkLst>
        </pc:spChg>
        <pc:spChg chg="mod">
          <ac:chgData name="Marcos García Balboa" userId="e57dc77c939f7243" providerId="LiveId" clId="{122CA47A-C8E3-46E5-BBF7-A59124B814F6}" dt="2023-11-05T19:57:45.060" v="2983" actId="14100"/>
          <ac:spMkLst>
            <pc:docMk/>
            <pc:sldMk cId="3072134828" sldId="264"/>
            <ac:spMk id="22" creationId="{6DE47C58-052D-D3ED-0CCB-7B3C27275544}"/>
          </ac:spMkLst>
        </pc:spChg>
        <pc:grpChg chg="mod">
          <ac:chgData name="Marcos García Balboa" userId="e57dc77c939f7243" providerId="LiveId" clId="{122CA47A-C8E3-46E5-BBF7-A59124B814F6}" dt="2023-11-05T19:59:21.395" v="2985" actId="14826"/>
          <ac:grpSpMkLst>
            <pc:docMk/>
            <pc:sldMk cId="3072134828" sldId="264"/>
            <ac:grpSpMk id="9" creationId="{31CBB00B-FE2F-81ED-208E-9067F9350D05}"/>
          </ac:grpSpMkLst>
        </pc:grpChg>
        <pc:grpChg chg="mod">
          <ac:chgData name="Marcos García Balboa" userId="e57dc77c939f7243" providerId="LiveId" clId="{122CA47A-C8E3-46E5-BBF7-A59124B814F6}" dt="2023-11-05T19:54:28.860" v="2769" actId="14100"/>
          <ac:grpSpMkLst>
            <pc:docMk/>
            <pc:sldMk cId="3072134828" sldId="264"/>
            <ac:grpSpMk id="12" creationId="{BA3848D4-ABCF-EDD4-8055-343D1027DFC1}"/>
          </ac:grpSpMkLst>
        </pc:grpChg>
        <pc:grpChg chg="mod">
          <ac:chgData name="Marcos García Balboa" userId="e57dc77c939f7243" providerId="LiveId" clId="{122CA47A-C8E3-46E5-BBF7-A59124B814F6}" dt="2023-11-05T19:56:36.410" v="2848" actId="1076"/>
          <ac:grpSpMkLst>
            <pc:docMk/>
            <pc:sldMk cId="3072134828" sldId="264"/>
            <ac:grpSpMk id="16" creationId="{89ABEA21-AD1B-5F39-DC20-872631B7FD09}"/>
          </ac:grpSpMkLst>
        </pc:grpChg>
        <pc:grpChg chg="mod">
          <ac:chgData name="Marcos García Balboa" userId="e57dc77c939f7243" providerId="LiveId" clId="{122CA47A-C8E3-46E5-BBF7-A59124B814F6}" dt="2023-11-05T19:56:50.703" v="2851" actId="1076"/>
          <ac:grpSpMkLst>
            <pc:docMk/>
            <pc:sldMk cId="3072134828" sldId="264"/>
            <ac:grpSpMk id="18" creationId="{DB31F845-BAE0-C149-60B8-4D93262173B2}"/>
          </ac:grpSpMkLst>
        </pc:grpChg>
        <pc:grpChg chg="del">
          <ac:chgData name="Marcos García Balboa" userId="e57dc77c939f7243" providerId="LiveId" clId="{122CA47A-C8E3-46E5-BBF7-A59124B814F6}" dt="2023-11-05T20:07:31.591" v="3059" actId="478"/>
          <ac:grpSpMkLst>
            <pc:docMk/>
            <pc:sldMk cId="3072134828" sldId="264"/>
            <ac:grpSpMk id="20" creationId="{E64430E7-984D-5B46-8061-B8BCEB5BD2A2}"/>
          </ac:grpSpMkLst>
        </pc:grpChg>
        <pc:picChg chg="mod">
          <ac:chgData name="Marcos García Balboa" userId="e57dc77c939f7243" providerId="LiveId" clId="{122CA47A-C8E3-46E5-BBF7-A59124B814F6}" dt="2023-11-05T19:56:50.703" v="2851" actId="1076"/>
          <ac:picMkLst>
            <pc:docMk/>
            <pc:sldMk cId="3072134828" sldId="264"/>
            <ac:picMk id="2" creationId="{9D7B2C31-AC04-8DC5-B29E-72AA1C1CB0F3}"/>
          </ac:picMkLst>
        </pc:picChg>
        <pc:picChg chg="mod">
          <ac:chgData name="Marcos García Balboa" userId="e57dc77c939f7243" providerId="LiveId" clId="{122CA47A-C8E3-46E5-BBF7-A59124B814F6}" dt="2023-11-05T19:54:28.860" v="2769" actId="14100"/>
          <ac:picMkLst>
            <pc:docMk/>
            <pc:sldMk cId="3072134828" sldId="264"/>
            <ac:picMk id="3" creationId="{B2EAA5C2-B454-3B43-42B2-C61968A1FE84}"/>
          </ac:picMkLst>
        </pc:picChg>
        <pc:picChg chg="del">
          <ac:chgData name="Marcos García Balboa" userId="e57dc77c939f7243" providerId="LiveId" clId="{122CA47A-C8E3-46E5-BBF7-A59124B814F6}" dt="2023-11-05T19:53:04.876" v="2736" actId="478"/>
          <ac:picMkLst>
            <pc:docMk/>
            <pc:sldMk cId="3072134828" sldId="264"/>
            <ac:picMk id="4" creationId="{067AFAD9-32AE-2462-5E37-EDC0DAB936C9}"/>
          </ac:picMkLst>
        </pc:picChg>
        <pc:picChg chg="mod">
          <ac:chgData name="Marcos García Balboa" userId="e57dc77c939f7243" providerId="LiveId" clId="{122CA47A-C8E3-46E5-BBF7-A59124B814F6}" dt="2023-11-05T19:59:21.395" v="2985" actId="14826"/>
          <ac:picMkLst>
            <pc:docMk/>
            <pc:sldMk cId="3072134828" sldId="264"/>
            <ac:picMk id="10" creationId="{74CCFC17-904C-B992-CB49-63D175B14F9C}"/>
          </ac:picMkLst>
        </pc:picChg>
        <pc:picChg chg="mod">
          <ac:chgData name="Marcos García Balboa" userId="e57dc77c939f7243" providerId="LiveId" clId="{122CA47A-C8E3-46E5-BBF7-A59124B814F6}" dt="2023-11-05T19:56:36.410" v="2848" actId="1076"/>
          <ac:picMkLst>
            <pc:docMk/>
            <pc:sldMk cId="3072134828" sldId="264"/>
            <ac:picMk id="11" creationId="{FEF81B0E-4806-4B91-F995-158B6F04C9D2}"/>
          </ac:picMkLst>
        </pc:picChg>
        <pc:picChg chg="mod">
          <ac:chgData name="Marcos García Balboa" userId="e57dc77c939f7243" providerId="LiveId" clId="{122CA47A-C8E3-46E5-BBF7-A59124B814F6}" dt="2023-11-05T19:56:50.703" v="2851" actId="1076"/>
          <ac:picMkLst>
            <pc:docMk/>
            <pc:sldMk cId="3072134828" sldId="264"/>
            <ac:picMk id="2052" creationId="{CBA36B89-48BC-57CC-07F0-3A83247B3323}"/>
          </ac:picMkLst>
        </pc:picChg>
        <pc:picChg chg="mod">
          <ac:chgData name="Marcos García Balboa" userId="e57dc77c939f7243" providerId="LiveId" clId="{122CA47A-C8E3-46E5-BBF7-A59124B814F6}" dt="2023-11-05T19:55:51.901" v="2820"/>
          <ac:picMkLst>
            <pc:docMk/>
            <pc:sldMk cId="3072134828" sldId="264"/>
            <ac:picMk id="4098" creationId="{9432D6B9-BD96-95D6-B969-07FDE321BB98}"/>
          </ac:picMkLst>
        </pc:picChg>
        <pc:picChg chg="mod">
          <ac:chgData name="Marcos García Balboa" userId="e57dc77c939f7243" providerId="LiveId" clId="{122CA47A-C8E3-46E5-BBF7-A59124B814F6}" dt="2023-11-05T19:59:21.395" v="2985" actId="14826"/>
          <ac:picMkLst>
            <pc:docMk/>
            <pc:sldMk cId="3072134828" sldId="264"/>
            <ac:picMk id="4100" creationId="{36D94CE5-649A-1D72-3E21-4A5C333FE3E1}"/>
          </ac:picMkLst>
        </pc:picChg>
        <pc:picChg chg="mod">
          <ac:chgData name="Marcos García Balboa" userId="e57dc77c939f7243" providerId="LiveId" clId="{122CA47A-C8E3-46E5-BBF7-A59124B814F6}" dt="2023-11-05T19:56:36.410" v="2848" actId="1076"/>
          <ac:picMkLst>
            <pc:docMk/>
            <pc:sldMk cId="3072134828" sldId="264"/>
            <ac:picMk id="4108" creationId="{55F582AE-D3A8-5CD3-E8A6-5AF932884E8E}"/>
          </ac:picMkLst>
        </pc:picChg>
        <pc:picChg chg="mod">
          <ac:chgData name="Marcos García Balboa" userId="e57dc77c939f7243" providerId="LiveId" clId="{122CA47A-C8E3-46E5-BBF7-A59124B814F6}" dt="2023-11-05T19:56:20.137" v="2846" actId="1076"/>
          <ac:picMkLst>
            <pc:docMk/>
            <pc:sldMk cId="3072134828" sldId="264"/>
            <ac:picMk id="5126" creationId="{528978E2-C7C1-C309-B4B0-59AA74C89524}"/>
          </ac:picMkLst>
        </pc:picChg>
      </pc:sldChg>
      <pc:sldChg chg="addSp delSp modSp add mod ord">
        <pc:chgData name="Marcos García Balboa" userId="e57dc77c939f7243" providerId="LiveId" clId="{122CA47A-C8E3-46E5-BBF7-A59124B814F6}" dt="2023-11-05T20:05:34.481" v="3039" actId="339"/>
        <pc:sldMkLst>
          <pc:docMk/>
          <pc:sldMk cId="1572177468" sldId="265"/>
        </pc:sldMkLst>
        <pc:spChg chg="del mod">
          <ac:chgData name="Marcos García Balboa" userId="e57dc77c939f7243" providerId="LiveId" clId="{122CA47A-C8E3-46E5-BBF7-A59124B814F6}" dt="2023-11-05T20:00:00.484" v="2988" actId="478"/>
          <ac:spMkLst>
            <pc:docMk/>
            <pc:sldMk cId="1572177468" sldId="265"/>
            <ac:spMk id="4" creationId="{BA53A4AE-84F8-1034-C020-9B27AB8EFAC6}"/>
          </ac:spMkLst>
        </pc:spChg>
        <pc:grpChg chg="add del mod">
          <ac:chgData name="Marcos García Balboa" userId="e57dc77c939f7243" providerId="LiveId" clId="{122CA47A-C8E3-46E5-BBF7-A59124B814F6}" dt="2023-11-05T20:04:17.908" v="3029" actId="164"/>
          <ac:grpSpMkLst>
            <pc:docMk/>
            <pc:sldMk cId="1572177468" sldId="265"/>
            <ac:grpSpMk id="8" creationId="{C1B22931-6312-29CD-76D5-897F483CB607}"/>
          </ac:grpSpMkLst>
        </pc:grpChg>
        <pc:grpChg chg="mod">
          <ac:chgData name="Marcos García Balboa" userId="e57dc77c939f7243" providerId="LiveId" clId="{122CA47A-C8E3-46E5-BBF7-A59124B814F6}" dt="2023-11-05T20:02:17.382" v="3013" actId="1076"/>
          <ac:grpSpMkLst>
            <pc:docMk/>
            <pc:sldMk cId="1572177468" sldId="265"/>
            <ac:grpSpMk id="9" creationId="{7AACA190-28C3-D791-74C6-48D7B8374E46}"/>
          </ac:grpSpMkLst>
        </pc:grpChg>
        <pc:grpChg chg="mod">
          <ac:chgData name="Marcos García Balboa" userId="e57dc77c939f7243" providerId="LiveId" clId="{122CA47A-C8E3-46E5-BBF7-A59124B814F6}" dt="2023-11-05T20:02:28.630" v="3015" actId="1076"/>
          <ac:grpSpMkLst>
            <pc:docMk/>
            <pc:sldMk cId="1572177468" sldId="265"/>
            <ac:grpSpMk id="12" creationId="{AB4915C0-0AB8-9494-0033-0A6254651E42}"/>
          </ac:grpSpMkLst>
        </pc:grpChg>
        <pc:grpChg chg="mod">
          <ac:chgData name="Marcos García Balboa" userId="e57dc77c939f7243" providerId="LiveId" clId="{122CA47A-C8E3-46E5-BBF7-A59124B814F6}" dt="2023-11-05T20:02:33.874" v="3016" actId="1076"/>
          <ac:grpSpMkLst>
            <pc:docMk/>
            <pc:sldMk cId="1572177468" sldId="265"/>
            <ac:grpSpMk id="16" creationId="{A584F76D-E807-DA8C-0917-58E5C2498B48}"/>
          </ac:grpSpMkLst>
        </pc:grpChg>
        <pc:grpChg chg="mod">
          <ac:chgData name="Marcos García Balboa" userId="e57dc77c939f7243" providerId="LiveId" clId="{122CA47A-C8E3-46E5-BBF7-A59124B814F6}" dt="2023-11-05T20:02:24.424" v="3014" actId="1076"/>
          <ac:grpSpMkLst>
            <pc:docMk/>
            <pc:sldMk cId="1572177468" sldId="265"/>
            <ac:grpSpMk id="18" creationId="{D4E8DE1D-4E4C-32F1-1226-7D52B137C351}"/>
          </ac:grpSpMkLst>
        </pc:grpChg>
        <pc:graphicFrameChg chg="mod modGraphic">
          <ac:chgData name="Marcos García Balboa" userId="e57dc77c939f7243" providerId="LiveId" clId="{122CA47A-C8E3-46E5-BBF7-A59124B814F6}" dt="2023-11-05T20:03:29.330" v="3017" actId="339"/>
          <ac:graphicFrameMkLst>
            <pc:docMk/>
            <pc:sldMk cId="1572177468" sldId="265"/>
            <ac:graphicFrameMk id="5" creationId="{4421E16A-A48C-6EAE-FEB9-B2595842B038}"/>
          </ac:graphicFrameMkLst>
        </pc:graphicFrameChg>
        <pc:graphicFrameChg chg="mod modGraphic">
          <ac:chgData name="Marcos García Balboa" userId="e57dc77c939f7243" providerId="LiveId" clId="{122CA47A-C8E3-46E5-BBF7-A59124B814F6}" dt="2023-11-05T20:03:32.505" v="3018" actId="339"/>
          <ac:graphicFrameMkLst>
            <pc:docMk/>
            <pc:sldMk cId="1572177468" sldId="265"/>
            <ac:graphicFrameMk id="6" creationId="{9238D81E-1688-01E6-A557-9802810102AA}"/>
          </ac:graphicFrameMkLst>
        </pc:graphicFrameChg>
        <pc:graphicFrameChg chg="mod modGraphic">
          <ac:chgData name="Marcos García Balboa" userId="e57dc77c939f7243" providerId="LiveId" clId="{122CA47A-C8E3-46E5-BBF7-A59124B814F6}" dt="2023-11-05T20:05:34.481" v="3039" actId="339"/>
          <ac:graphicFrameMkLst>
            <pc:docMk/>
            <pc:sldMk cId="1572177468" sldId="265"/>
            <ac:graphicFrameMk id="7" creationId="{6690A5B4-45A6-F4EC-3717-F7955C47388A}"/>
          </ac:graphicFrameMkLst>
        </pc:graphicFrameChg>
        <pc:graphicFrameChg chg="mod modGraphic">
          <ac:chgData name="Marcos García Balboa" userId="e57dc77c939f7243" providerId="LiveId" clId="{122CA47A-C8E3-46E5-BBF7-A59124B814F6}" dt="2023-11-05T20:05:06.063" v="3036" actId="339"/>
          <ac:graphicFrameMkLst>
            <pc:docMk/>
            <pc:sldMk cId="1572177468" sldId="265"/>
            <ac:graphicFrameMk id="19" creationId="{59B66DEC-2BB3-B847-CDE3-B703B85FB655}"/>
          </ac:graphicFrameMkLst>
        </pc:graphicFrameChg>
        <pc:picChg chg="mod">
          <ac:chgData name="Marcos García Balboa" userId="e57dc77c939f7243" providerId="LiveId" clId="{122CA47A-C8E3-46E5-BBF7-A59124B814F6}" dt="2023-11-05T20:02:17.382" v="3013" actId="1076"/>
          <ac:picMkLst>
            <pc:docMk/>
            <pc:sldMk cId="1572177468" sldId="265"/>
            <ac:picMk id="2" creationId="{9D7B2C31-AC04-8DC5-B29E-72AA1C1CB0F3}"/>
          </ac:picMkLst>
        </pc:picChg>
        <pc:picChg chg="mod">
          <ac:chgData name="Marcos García Balboa" userId="e57dc77c939f7243" providerId="LiveId" clId="{122CA47A-C8E3-46E5-BBF7-A59124B814F6}" dt="2023-11-05T20:02:33.874" v="3016" actId="1076"/>
          <ac:picMkLst>
            <pc:docMk/>
            <pc:sldMk cId="1572177468" sldId="265"/>
            <ac:picMk id="3" creationId="{B2EAA5C2-B454-3B43-42B2-C61968A1FE84}"/>
          </ac:picMkLst>
        </pc:picChg>
        <pc:picChg chg="mod">
          <ac:chgData name="Marcos García Balboa" userId="e57dc77c939f7243" providerId="LiveId" clId="{122CA47A-C8E3-46E5-BBF7-A59124B814F6}" dt="2023-11-05T20:02:28.630" v="3015" actId="1076"/>
          <ac:picMkLst>
            <pc:docMk/>
            <pc:sldMk cId="1572177468" sldId="265"/>
            <ac:picMk id="10" creationId="{74CCFC17-904C-B992-CB49-63D175B14F9C}"/>
          </ac:picMkLst>
        </pc:picChg>
        <pc:picChg chg="mod">
          <ac:chgData name="Marcos García Balboa" userId="e57dc77c939f7243" providerId="LiveId" clId="{122CA47A-C8E3-46E5-BBF7-A59124B814F6}" dt="2023-11-05T20:02:24.424" v="3014" actId="1076"/>
          <ac:picMkLst>
            <pc:docMk/>
            <pc:sldMk cId="1572177468" sldId="265"/>
            <ac:picMk id="11" creationId="{FEF81B0E-4806-4B91-F995-158B6F04C9D2}"/>
          </ac:picMkLst>
        </pc:picChg>
        <pc:picChg chg="mod">
          <ac:chgData name="Marcos García Balboa" userId="e57dc77c939f7243" providerId="LiveId" clId="{122CA47A-C8E3-46E5-BBF7-A59124B814F6}" dt="2023-11-05T20:05:05.592" v="3035" actId="14100"/>
          <ac:picMkLst>
            <pc:docMk/>
            <pc:sldMk cId="1572177468" sldId="265"/>
            <ac:picMk id="13" creationId="{7B6B47E8-11E0-C1DA-3B4E-1A84B77BB111}"/>
          </ac:picMkLst>
        </pc:picChg>
        <pc:picChg chg="mod">
          <ac:chgData name="Marcos García Balboa" userId="e57dc77c939f7243" providerId="LiveId" clId="{122CA47A-C8E3-46E5-BBF7-A59124B814F6}" dt="2023-11-05T20:05:05.592" v="3035" actId="14100"/>
          <ac:picMkLst>
            <pc:docMk/>
            <pc:sldMk cId="1572177468" sldId="265"/>
            <ac:picMk id="14" creationId="{00F6F5CE-33BA-EB54-8DDC-9EADC38DD3F8}"/>
          </ac:picMkLst>
        </pc:picChg>
        <pc:picChg chg="mod">
          <ac:chgData name="Marcos García Balboa" userId="e57dc77c939f7243" providerId="LiveId" clId="{122CA47A-C8E3-46E5-BBF7-A59124B814F6}" dt="2023-11-05T20:05:05.592" v="3035" actId="14100"/>
          <ac:picMkLst>
            <pc:docMk/>
            <pc:sldMk cId="1572177468" sldId="265"/>
            <ac:picMk id="15" creationId="{CC7C7772-9603-AA33-981A-258B842A2856}"/>
          </ac:picMkLst>
        </pc:picChg>
        <pc:picChg chg="mod">
          <ac:chgData name="Marcos García Balboa" userId="e57dc77c939f7243" providerId="LiveId" clId="{122CA47A-C8E3-46E5-BBF7-A59124B814F6}" dt="2023-11-05T20:05:05.592" v="3035" actId="14100"/>
          <ac:picMkLst>
            <pc:docMk/>
            <pc:sldMk cId="1572177468" sldId="265"/>
            <ac:picMk id="17" creationId="{DD614551-4E1F-32A7-7A8E-CD2B87550490}"/>
          </ac:picMkLst>
        </pc:picChg>
        <pc:picChg chg="mod">
          <ac:chgData name="Marcos García Balboa" userId="e57dc77c939f7243" providerId="LiveId" clId="{122CA47A-C8E3-46E5-BBF7-A59124B814F6}" dt="2023-11-05T20:05:05.592" v="3035" actId="14100"/>
          <ac:picMkLst>
            <pc:docMk/>
            <pc:sldMk cId="1572177468" sldId="265"/>
            <ac:picMk id="1028" creationId="{FCCBD2B7-81FD-101A-2122-14874DD374A8}"/>
          </ac:picMkLst>
        </pc:picChg>
        <pc:picChg chg="mod">
          <ac:chgData name="Marcos García Balboa" userId="e57dc77c939f7243" providerId="LiveId" clId="{122CA47A-C8E3-46E5-BBF7-A59124B814F6}" dt="2023-11-05T20:02:17.382" v="3013" actId="1076"/>
          <ac:picMkLst>
            <pc:docMk/>
            <pc:sldMk cId="1572177468" sldId="265"/>
            <ac:picMk id="2052" creationId="{CBA36B89-48BC-57CC-07F0-3A83247B3323}"/>
          </ac:picMkLst>
        </pc:picChg>
        <pc:picChg chg="mod">
          <ac:chgData name="Marcos García Balboa" userId="e57dc77c939f7243" providerId="LiveId" clId="{122CA47A-C8E3-46E5-BBF7-A59124B814F6}" dt="2023-11-05T20:02:33.874" v="3016" actId="1076"/>
          <ac:picMkLst>
            <pc:docMk/>
            <pc:sldMk cId="1572177468" sldId="265"/>
            <ac:picMk id="4098" creationId="{9432D6B9-BD96-95D6-B969-07FDE321BB98}"/>
          </ac:picMkLst>
        </pc:picChg>
        <pc:picChg chg="mod">
          <ac:chgData name="Marcos García Balboa" userId="e57dc77c939f7243" providerId="LiveId" clId="{122CA47A-C8E3-46E5-BBF7-A59124B814F6}" dt="2023-11-05T20:02:28.630" v="3015" actId="1076"/>
          <ac:picMkLst>
            <pc:docMk/>
            <pc:sldMk cId="1572177468" sldId="265"/>
            <ac:picMk id="4100" creationId="{36D94CE5-649A-1D72-3E21-4A5C333FE3E1}"/>
          </ac:picMkLst>
        </pc:picChg>
        <pc:picChg chg="mod">
          <ac:chgData name="Marcos García Balboa" userId="e57dc77c939f7243" providerId="LiveId" clId="{122CA47A-C8E3-46E5-BBF7-A59124B814F6}" dt="2023-11-05T20:02:24.424" v="3014" actId="1076"/>
          <ac:picMkLst>
            <pc:docMk/>
            <pc:sldMk cId="1572177468" sldId="265"/>
            <ac:picMk id="4108" creationId="{55F582AE-D3A8-5CD3-E8A6-5AF932884E8E}"/>
          </ac:picMkLst>
        </pc:picChg>
      </pc:sldChg>
      <pc:sldChg chg="addSp delSp modSp add mod modTransition setBg">
        <pc:chgData name="Marcos García Balboa" userId="e57dc77c939f7243" providerId="LiveId" clId="{122CA47A-C8E3-46E5-BBF7-A59124B814F6}" dt="2023-11-05T21:25:02.075" v="4226" actId="478"/>
        <pc:sldMkLst>
          <pc:docMk/>
          <pc:sldMk cId="1638582862" sldId="266"/>
        </pc:sldMkLst>
        <pc:spChg chg="add del mod">
          <ac:chgData name="Marcos García Balboa" userId="e57dc77c939f7243" providerId="LiveId" clId="{122CA47A-C8E3-46E5-BBF7-A59124B814F6}" dt="2023-11-05T20:15:33.112" v="3116" actId="478"/>
          <ac:spMkLst>
            <pc:docMk/>
            <pc:sldMk cId="1638582862" sldId="266"/>
            <ac:spMk id="21" creationId="{D2132771-3C11-29F5-17DF-186B76437954}"/>
          </ac:spMkLst>
        </pc:spChg>
        <pc:spChg chg="add del">
          <ac:chgData name="Marcos García Balboa" userId="e57dc77c939f7243" providerId="LiveId" clId="{122CA47A-C8E3-46E5-BBF7-A59124B814F6}" dt="2023-11-05T20:15:34.056" v="3117" actId="478"/>
          <ac:spMkLst>
            <pc:docMk/>
            <pc:sldMk cId="1638582862" sldId="266"/>
            <ac:spMk id="22" creationId="{6DE47C58-052D-D3ED-0CCB-7B3C27275544}"/>
          </ac:spMkLst>
        </pc:spChg>
        <pc:spChg chg="add del mod ord">
          <ac:chgData name="Marcos García Balboa" userId="e57dc77c939f7243" providerId="LiveId" clId="{122CA47A-C8E3-46E5-BBF7-A59124B814F6}" dt="2023-11-05T21:19:31.092" v="4202" actId="478"/>
          <ac:spMkLst>
            <pc:docMk/>
            <pc:sldMk cId="1638582862" sldId="266"/>
            <ac:spMk id="23" creationId="{531E78BE-3F76-1C9A-63ED-778C00362A6F}"/>
          </ac:spMkLst>
        </pc:spChg>
        <pc:spChg chg="add del mod">
          <ac:chgData name="Marcos García Balboa" userId="e57dc77c939f7243" providerId="LiveId" clId="{122CA47A-C8E3-46E5-BBF7-A59124B814F6}" dt="2023-11-05T21:22:47.551" v="4221" actId="478"/>
          <ac:spMkLst>
            <pc:docMk/>
            <pc:sldMk cId="1638582862" sldId="266"/>
            <ac:spMk id="28" creationId="{779A4773-D1B7-7D18-6573-7D7C6E387F62}"/>
          </ac:spMkLst>
        </pc:spChg>
        <pc:spChg chg="add mod">
          <ac:chgData name="Marcos García Balboa" userId="e57dc77c939f7243" providerId="LiveId" clId="{122CA47A-C8E3-46E5-BBF7-A59124B814F6}" dt="2023-11-05T21:22:44.115" v="4219"/>
          <ac:spMkLst>
            <pc:docMk/>
            <pc:sldMk cId="1638582862" sldId="266"/>
            <ac:spMk id="29" creationId="{BA8090A3-1257-C98A-356C-843A9421EACA}"/>
          </ac:spMkLst>
        </pc:spChg>
        <pc:spChg chg="add del">
          <ac:chgData name="Marcos García Balboa" userId="e57dc77c939f7243" providerId="LiveId" clId="{122CA47A-C8E3-46E5-BBF7-A59124B814F6}" dt="2023-11-05T20:48:57.942" v="3457" actId="26606"/>
          <ac:spMkLst>
            <pc:docMk/>
            <pc:sldMk cId="1638582862" sldId="266"/>
            <ac:spMk id="7183" creationId="{D48D9584-D2FD-48CE-9E17-4E250B743B5F}"/>
          </ac:spMkLst>
        </pc:spChg>
        <pc:spChg chg="add del">
          <ac:chgData name="Marcos García Balboa" userId="e57dc77c939f7243" providerId="LiveId" clId="{122CA47A-C8E3-46E5-BBF7-A59124B814F6}" dt="2023-11-05T20:48:57.942" v="3457" actId="26606"/>
          <ac:spMkLst>
            <pc:docMk/>
            <pc:sldMk cId="1638582862" sldId="266"/>
            <ac:spMk id="7185" creationId="{CA17DEF4-6C5D-41C6-8D93-5C7CFD7ADA5E}"/>
          </ac:spMkLst>
        </pc:spChg>
        <pc:spChg chg="add del">
          <ac:chgData name="Marcos García Balboa" userId="e57dc77c939f7243" providerId="LiveId" clId="{122CA47A-C8E3-46E5-BBF7-A59124B814F6}" dt="2023-11-05T20:48:57.942" v="3457" actId="26606"/>
          <ac:spMkLst>
            <pc:docMk/>
            <pc:sldMk cId="1638582862" sldId="266"/>
            <ac:spMk id="7187" creationId="{22BBC5A3-5C8C-4FB9-AEFF-8778D2C98D29}"/>
          </ac:spMkLst>
        </pc:spChg>
        <pc:spChg chg="add del">
          <ac:chgData name="Marcos García Balboa" userId="e57dc77c939f7243" providerId="LiveId" clId="{122CA47A-C8E3-46E5-BBF7-A59124B814F6}" dt="2023-11-05T20:48:57.942" v="3457" actId="26606"/>
          <ac:spMkLst>
            <pc:docMk/>
            <pc:sldMk cId="1638582862" sldId="266"/>
            <ac:spMk id="7189" creationId="{3BB917E8-D696-4787-96D6-521A9C42F9A5}"/>
          </ac:spMkLst>
        </pc:spChg>
        <pc:spChg chg="add del">
          <ac:chgData name="Marcos García Balboa" userId="e57dc77c939f7243" providerId="LiveId" clId="{122CA47A-C8E3-46E5-BBF7-A59124B814F6}" dt="2023-11-05T20:48:57.942" v="3457" actId="26606"/>
          <ac:spMkLst>
            <pc:docMk/>
            <pc:sldMk cId="1638582862" sldId="266"/>
            <ac:spMk id="7191" creationId="{39F4C545-E278-42ED-9B78-2EBA464444A3}"/>
          </ac:spMkLst>
        </pc:spChg>
        <pc:grpChg chg="del mod">
          <ac:chgData name="Marcos García Balboa" userId="e57dc77c939f7243" providerId="LiveId" clId="{122CA47A-C8E3-46E5-BBF7-A59124B814F6}" dt="2023-11-05T20:08:22.923" v="3066" actId="478"/>
          <ac:grpSpMkLst>
            <pc:docMk/>
            <pc:sldMk cId="1638582862" sldId="266"/>
            <ac:grpSpMk id="9" creationId="{31CBB00B-FE2F-81ED-208E-9067F9350D05}"/>
          </ac:grpSpMkLst>
        </pc:grpChg>
        <pc:grpChg chg="del mod">
          <ac:chgData name="Marcos García Balboa" userId="e57dc77c939f7243" providerId="LiveId" clId="{122CA47A-C8E3-46E5-BBF7-A59124B814F6}" dt="2023-11-05T20:08:27.162" v="3069" actId="478"/>
          <ac:grpSpMkLst>
            <pc:docMk/>
            <pc:sldMk cId="1638582862" sldId="266"/>
            <ac:grpSpMk id="12" creationId="{BA3848D4-ABCF-EDD4-8055-343D1027DFC1}"/>
          </ac:grpSpMkLst>
        </pc:grpChg>
        <pc:grpChg chg="del mod">
          <ac:chgData name="Marcos García Balboa" userId="e57dc77c939f7243" providerId="LiveId" clId="{122CA47A-C8E3-46E5-BBF7-A59124B814F6}" dt="2023-11-05T20:08:26.173" v="3068" actId="478"/>
          <ac:grpSpMkLst>
            <pc:docMk/>
            <pc:sldMk cId="1638582862" sldId="266"/>
            <ac:grpSpMk id="16" creationId="{89ABEA21-AD1B-5F39-DC20-872631B7FD09}"/>
          </ac:grpSpMkLst>
        </pc:grpChg>
        <pc:grpChg chg="del mod">
          <ac:chgData name="Marcos García Balboa" userId="e57dc77c939f7243" providerId="LiveId" clId="{122CA47A-C8E3-46E5-BBF7-A59124B814F6}" dt="2023-11-05T20:08:24.839" v="3067" actId="478"/>
          <ac:grpSpMkLst>
            <pc:docMk/>
            <pc:sldMk cId="1638582862" sldId="266"/>
            <ac:grpSpMk id="18" creationId="{DB31F845-BAE0-C149-60B8-4D93262173B2}"/>
          </ac:grpSpMkLst>
        </pc:grpChg>
        <pc:grpChg chg="del">
          <ac:chgData name="Marcos García Balboa" userId="e57dc77c939f7243" providerId="LiveId" clId="{122CA47A-C8E3-46E5-BBF7-A59124B814F6}" dt="2023-11-05T20:07:34.133" v="3060" actId="478"/>
          <ac:grpSpMkLst>
            <pc:docMk/>
            <pc:sldMk cId="1638582862" sldId="266"/>
            <ac:grpSpMk id="20" creationId="{E64430E7-984D-5B46-8061-B8BCEB5BD2A2}"/>
          </ac:grpSpMkLst>
        </pc:grpChg>
        <pc:picChg chg="del mod">
          <ac:chgData name="Marcos García Balboa" userId="e57dc77c939f7243" providerId="LiveId" clId="{122CA47A-C8E3-46E5-BBF7-A59124B814F6}" dt="2023-11-05T20:08:24.839" v="3067" actId="478"/>
          <ac:picMkLst>
            <pc:docMk/>
            <pc:sldMk cId="1638582862" sldId="266"/>
            <ac:picMk id="2" creationId="{9D7B2C31-AC04-8DC5-B29E-72AA1C1CB0F3}"/>
          </ac:picMkLst>
        </pc:picChg>
        <pc:picChg chg="del mod">
          <ac:chgData name="Marcos García Balboa" userId="e57dc77c939f7243" providerId="LiveId" clId="{122CA47A-C8E3-46E5-BBF7-A59124B814F6}" dt="2023-11-05T20:08:27.162" v="3069" actId="478"/>
          <ac:picMkLst>
            <pc:docMk/>
            <pc:sldMk cId="1638582862" sldId="266"/>
            <ac:picMk id="3" creationId="{B2EAA5C2-B454-3B43-42B2-C61968A1FE84}"/>
          </ac:picMkLst>
        </pc:picChg>
        <pc:picChg chg="add del mod">
          <ac:chgData name="Marcos García Balboa" userId="e57dc77c939f7243" providerId="LiveId" clId="{122CA47A-C8E3-46E5-BBF7-A59124B814F6}" dt="2023-11-05T20:21:50.551" v="3125" actId="478"/>
          <ac:picMkLst>
            <pc:docMk/>
            <pc:sldMk cId="1638582862" sldId="266"/>
            <ac:picMk id="4" creationId="{A1269E6D-1535-B0B3-C9C9-791625178B3B}"/>
          </ac:picMkLst>
        </pc:picChg>
        <pc:picChg chg="del mod">
          <ac:chgData name="Marcos García Balboa" userId="e57dc77c939f7243" providerId="LiveId" clId="{122CA47A-C8E3-46E5-BBF7-A59124B814F6}" dt="2023-11-05T20:08:22.923" v="3066" actId="478"/>
          <ac:picMkLst>
            <pc:docMk/>
            <pc:sldMk cId="1638582862" sldId="266"/>
            <ac:picMk id="10" creationId="{74CCFC17-904C-B992-CB49-63D175B14F9C}"/>
          </ac:picMkLst>
        </pc:picChg>
        <pc:picChg chg="del mod">
          <ac:chgData name="Marcos García Balboa" userId="e57dc77c939f7243" providerId="LiveId" clId="{122CA47A-C8E3-46E5-BBF7-A59124B814F6}" dt="2023-11-05T20:08:26.173" v="3068" actId="478"/>
          <ac:picMkLst>
            <pc:docMk/>
            <pc:sldMk cId="1638582862" sldId="266"/>
            <ac:picMk id="11" creationId="{FEF81B0E-4806-4B91-F995-158B6F04C9D2}"/>
          </ac:picMkLst>
        </pc:picChg>
        <pc:picChg chg="add del mod ord">
          <ac:chgData name="Marcos García Balboa" userId="e57dc77c939f7243" providerId="LiveId" clId="{122CA47A-C8E3-46E5-BBF7-A59124B814F6}" dt="2023-11-05T21:00:12.040" v="3667" actId="478"/>
          <ac:picMkLst>
            <pc:docMk/>
            <pc:sldMk cId="1638582862" sldId="266"/>
            <ac:picMk id="25" creationId="{9AFC4F0A-02EE-42A7-0DBB-EC888FAAF355}"/>
          </ac:picMkLst>
        </pc:picChg>
        <pc:picChg chg="add del mod">
          <ac:chgData name="Marcos García Balboa" userId="e57dc77c939f7243" providerId="LiveId" clId="{122CA47A-C8E3-46E5-BBF7-A59124B814F6}" dt="2023-11-05T20:48:02.102" v="3404" actId="478"/>
          <ac:picMkLst>
            <pc:docMk/>
            <pc:sldMk cId="1638582862" sldId="266"/>
            <ac:picMk id="26" creationId="{061839A1-2947-9777-9333-5E17530E7351}"/>
          </ac:picMkLst>
        </pc:picChg>
        <pc:picChg chg="add del mod">
          <ac:chgData name="Marcos García Balboa" userId="e57dc77c939f7243" providerId="LiveId" clId="{122CA47A-C8E3-46E5-BBF7-A59124B814F6}" dt="2023-11-05T20:48:24.618" v="3438" actId="478"/>
          <ac:picMkLst>
            <pc:docMk/>
            <pc:sldMk cId="1638582862" sldId="266"/>
            <ac:picMk id="27" creationId="{A901499C-C140-14EC-596A-3B11F46CDA71}"/>
          </ac:picMkLst>
        </pc:picChg>
        <pc:picChg chg="del mod">
          <ac:chgData name="Marcos García Balboa" userId="e57dc77c939f7243" providerId="LiveId" clId="{122CA47A-C8E3-46E5-BBF7-A59124B814F6}" dt="2023-11-05T20:21:38.292" v="3119" actId="478"/>
          <ac:picMkLst>
            <pc:docMk/>
            <pc:sldMk cId="1638582862" sldId="266"/>
            <ac:picMk id="2052" creationId="{CBA36B89-48BC-57CC-07F0-3A83247B3323}"/>
          </ac:picMkLst>
        </pc:picChg>
        <pc:picChg chg="del mod">
          <ac:chgData name="Marcos García Balboa" userId="e57dc77c939f7243" providerId="LiveId" clId="{122CA47A-C8E3-46E5-BBF7-A59124B814F6}" dt="2023-11-05T20:21:40.350" v="3120" actId="478"/>
          <ac:picMkLst>
            <pc:docMk/>
            <pc:sldMk cId="1638582862" sldId="266"/>
            <ac:picMk id="4098" creationId="{9432D6B9-BD96-95D6-B969-07FDE321BB98}"/>
          </ac:picMkLst>
        </pc:picChg>
        <pc:picChg chg="del mod">
          <ac:chgData name="Marcos García Balboa" userId="e57dc77c939f7243" providerId="LiveId" clId="{122CA47A-C8E3-46E5-BBF7-A59124B814F6}" dt="2023-11-05T20:21:37.099" v="3118" actId="478"/>
          <ac:picMkLst>
            <pc:docMk/>
            <pc:sldMk cId="1638582862" sldId="266"/>
            <ac:picMk id="4100" creationId="{36D94CE5-649A-1D72-3E21-4A5C333FE3E1}"/>
          </ac:picMkLst>
        </pc:picChg>
        <pc:picChg chg="del mod">
          <ac:chgData name="Marcos García Balboa" userId="e57dc77c939f7243" providerId="LiveId" clId="{122CA47A-C8E3-46E5-BBF7-A59124B814F6}" dt="2023-11-05T20:21:40.837" v="3121" actId="478"/>
          <ac:picMkLst>
            <pc:docMk/>
            <pc:sldMk cId="1638582862" sldId="266"/>
            <ac:picMk id="4108" creationId="{55F582AE-D3A8-5CD3-E8A6-5AF932884E8E}"/>
          </ac:picMkLst>
        </pc:picChg>
        <pc:picChg chg="add del mod">
          <ac:chgData name="Marcos García Balboa" userId="e57dc77c939f7243" providerId="LiveId" clId="{122CA47A-C8E3-46E5-BBF7-A59124B814F6}" dt="2023-11-05T20:53:21.350" v="3540" actId="167"/>
          <ac:picMkLst>
            <pc:docMk/>
            <pc:sldMk cId="1638582862" sldId="266"/>
            <ac:picMk id="5126" creationId="{528978E2-C7C1-C309-B4B0-59AA74C89524}"/>
          </ac:picMkLst>
        </pc:picChg>
        <pc:picChg chg="add del mod">
          <ac:chgData name="Marcos García Balboa" userId="e57dc77c939f7243" providerId="LiveId" clId="{122CA47A-C8E3-46E5-BBF7-A59124B814F6}" dt="2023-11-05T20:23:57.471" v="3204" actId="478"/>
          <ac:picMkLst>
            <pc:docMk/>
            <pc:sldMk cId="1638582862" sldId="266"/>
            <ac:picMk id="7170" creationId="{BBA75B57-186F-BED8-277F-267E274FF656}"/>
          </ac:picMkLst>
        </pc:picChg>
        <pc:picChg chg="add del mod">
          <ac:chgData name="Marcos García Balboa" userId="e57dc77c939f7243" providerId="LiveId" clId="{122CA47A-C8E3-46E5-BBF7-A59124B814F6}" dt="2023-11-05T20:46:45.685" v="3319" actId="478"/>
          <ac:picMkLst>
            <pc:docMk/>
            <pc:sldMk cId="1638582862" sldId="266"/>
            <ac:picMk id="7172" creationId="{A2A72CE3-035E-D93B-6FB2-94AF4F20B2EE}"/>
          </ac:picMkLst>
        </pc:picChg>
        <pc:picChg chg="add mod">
          <ac:chgData name="Marcos García Balboa" userId="e57dc77c939f7243" providerId="LiveId" clId="{122CA47A-C8E3-46E5-BBF7-A59124B814F6}" dt="2023-11-05T20:55:55.476" v="3574" actId="1076"/>
          <ac:picMkLst>
            <pc:docMk/>
            <pc:sldMk cId="1638582862" sldId="266"/>
            <ac:picMk id="7174" creationId="{9C61AA2E-EBB3-F70F-20E7-133E0993FD4F}"/>
          </ac:picMkLst>
        </pc:picChg>
        <pc:picChg chg="add del mod">
          <ac:chgData name="Marcos García Balboa" userId="e57dc77c939f7243" providerId="LiveId" clId="{122CA47A-C8E3-46E5-BBF7-A59124B814F6}" dt="2023-11-05T20:48:45.014" v="3448"/>
          <ac:picMkLst>
            <pc:docMk/>
            <pc:sldMk cId="1638582862" sldId="266"/>
            <ac:picMk id="7176" creationId="{555A027A-B829-2F9B-ABEB-D0927252F8E7}"/>
          </ac:picMkLst>
        </pc:picChg>
        <pc:picChg chg="add del mod">
          <ac:chgData name="Marcos García Balboa" userId="e57dc77c939f7243" providerId="LiveId" clId="{122CA47A-C8E3-46E5-BBF7-A59124B814F6}" dt="2023-11-05T20:56:18.978" v="3578" actId="1076"/>
          <ac:picMkLst>
            <pc:docMk/>
            <pc:sldMk cId="1638582862" sldId="266"/>
            <ac:picMk id="7178" creationId="{E79C41E0-E800-78D6-E7E8-752A3A29A67C}"/>
          </ac:picMkLst>
        </pc:picChg>
        <pc:picChg chg="add mod">
          <ac:chgData name="Marcos García Balboa" userId="e57dc77c939f7243" providerId="LiveId" clId="{122CA47A-C8E3-46E5-BBF7-A59124B814F6}" dt="2023-11-05T20:56:37.467" v="3583" actId="1076"/>
          <ac:picMkLst>
            <pc:docMk/>
            <pc:sldMk cId="1638582862" sldId="266"/>
            <ac:picMk id="7180" creationId="{A0720984-A365-7264-E022-3C3CA0E1D9E7}"/>
          </ac:picMkLst>
        </pc:picChg>
        <pc:picChg chg="add mod">
          <ac:chgData name="Marcos García Balboa" userId="e57dc77c939f7243" providerId="LiveId" clId="{122CA47A-C8E3-46E5-BBF7-A59124B814F6}" dt="2023-11-05T20:56:35.533" v="3582" actId="1076"/>
          <ac:picMkLst>
            <pc:docMk/>
            <pc:sldMk cId="1638582862" sldId="266"/>
            <ac:picMk id="7182" creationId="{0199DC7C-5AB8-6207-F3D9-3918901140F5}"/>
          </ac:picMkLst>
        </pc:picChg>
        <pc:picChg chg="add mod">
          <ac:chgData name="Marcos García Balboa" userId="e57dc77c939f7243" providerId="LiveId" clId="{122CA47A-C8E3-46E5-BBF7-A59124B814F6}" dt="2023-11-05T20:56:31.920" v="3581" actId="1076"/>
          <ac:picMkLst>
            <pc:docMk/>
            <pc:sldMk cId="1638582862" sldId="266"/>
            <ac:picMk id="7184" creationId="{BB8957D7-00FA-D1C3-7939-7797AE822912}"/>
          </ac:picMkLst>
        </pc:picChg>
        <pc:picChg chg="add mod">
          <ac:chgData name="Marcos García Balboa" userId="e57dc77c939f7243" providerId="LiveId" clId="{122CA47A-C8E3-46E5-BBF7-A59124B814F6}" dt="2023-11-05T20:56:29.801" v="3580" actId="1076"/>
          <ac:picMkLst>
            <pc:docMk/>
            <pc:sldMk cId="1638582862" sldId="266"/>
            <ac:picMk id="7186" creationId="{224EE044-E528-5C8F-09E9-063A88E2D59A}"/>
          </ac:picMkLst>
        </pc:picChg>
        <pc:picChg chg="add mod">
          <ac:chgData name="Marcos García Balboa" userId="e57dc77c939f7243" providerId="LiveId" clId="{122CA47A-C8E3-46E5-BBF7-A59124B814F6}" dt="2023-11-05T20:56:02.635" v="3575" actId="1076"/>
          <ac:picMkLst>
            <pc:docMk/>
            <pc:sldMk cId="1638582862" sldId="266"/>
            <ac:picMk id="7188" creationId="{47C040DA-4E8B-B1AE-414E-2B3401F7ADDB}"/>
          </ac:picMkLst>
        </pc:picChg>
        <pc:picChg chg="add mod">
          <ac:chgData name="Marcos García Balboa" userId="e57dc77c939f7243" providerId="LiveId" clId="{122CA47A-C8E3-46E5-BBF7-A59124B814F6}" dt="2023-11-05T20:56:22.390" v="3579" actId="1076"/>
          <ac:picMkLst>
            <pc:docMk/>
            <pc:sldMk cId="1638582862" sldId="266"/>
            <ac:picMk id="7190" creationId="{622E3DD5-B14F-326C-AB24-5C8DA34F4D47}"/>
          </ac:picMkLst>
        </pc:picChg>
        <pc:picChg chg="add mod">
          <ac:chgData name="Marcos García Balboa" userId="e57dc77c939f7243" providerId="LiveId" clId="{122CA47A-C8E3-46E5-BBF7-A59124B814F6}" dt="2023-11-05T20:57:17.238" v="3589" actId="1076"/>
          <ac:picMkLst>
            <pc:docMk/>
            <pc:sldMk cId="1638582862" sldId="266"/>
            <ac:picMk id="7192" creationId="{F08ED9A8-7022-5BC2-2441-9EC191E48E1D}"/>
          </ac:picMkLst>
        </pc:picChg>
        <pc:picChg chg="add mod">
          <ac:chgData name="Marcos García Balboa" userId="e57dc77c939f7243" providerId="LiveId" clId="{122CA47A-C8E3-46E5-BBF7-A59124B814F6}" dt="2023-11-05T20:57:15.450" v="3588" actId="1076"/>
          <ac:picMkLst>
            <pc:docMk/>
            <pc:sldMk cId="1638582862" sldId="266"/>
            <ac:picMk id="7194" creationId="{BC1D3E9A-06C9-082E-2A09-D233B63AC082}"/>
          </ac:picMkLst>
        </pc:picChg>
        <pc:picChg chg="add del">
          <ac:chgData name="Marcos García Balboa" userId="e57dc77c939f7243" providerId="LiveId" clId="{122CA47A-C8E3-46E5-BBF7-A59124B814F6}" dt="2023-11-05T20:51:53.640" v="3509" actId="478"/>
          <ac:picMkLst>
            <pc:docMk/>
            <pc:sldMk cId="1638582862" sldId="266"/>
            <ac:picMk id="7196" creationId="{CD60DE9B-070E-F7FB-7F1D-E67156C769A1}"/>
          </ac:picMkLst>
        </pc:picChg>
        <pc:picChg chg="add del">
          <ac:chgData name="Marcos García Balboa" userId="e57dc77c939f7243" providerId="LiveId" clId="{122CA47A-C8E3-46E5-BBF7-A59124B814F6}" dt="2023-11-05T20:51:53.640" v="3509" actId="478"/>
          <ac:picMkLst>
            <pc:docMk/>
            <pc:sldMk cId="1638582862" sldId="266"/>
            <ac:picMk id="7197" creationId="{FAF58D4D-AC7E-1AD6-AC2E-4112C7A548BA}"/>
          </ac:picMkLst>
        </pc:picChg>
        <pc:picChg chg="add del">
          <ac:chgData name="Marcos García Balboa" userId="e57dc77c939f7243" providerId="LiveId" clId="{122CA47A-C8E3-46E5-BBF7-A59124B814F6}" dt="2023-11-05T20:51:53.640" v="3509" actId="478"/>
          <ac:picMkLst>
            <pc:docMk/>
            <pc:sldMk cId="1638582862" sldId="266"/>
            <ac:picMk id="7198" creationId="{E6479CA1-4B9F-2EA2-8940-BB6B8BF65904}"/>
          </ac:picMkLst>
        </pc:picChg>
        <pc:picChg chg="add del mod">
          <ac:chgData name="Marcos García Balboa" userId="e57dc77c939f7243" providerId="LiveId" clId="{122CA47A-C8E3-46E5-BBF7-A59124B814F6}" dt="2023-11-05T21:25:02.075" v="4226" actId="478"/>
          <ac:picMkLst>
            <pc:docMk/>
            <pc:sldMk cId="1638582862" sldId="266"/>
            <ac:picMk id="7200" creationId="{43507BCA-ABEA-9AB3-6AE2-E2C5B485F84E}"/>
          </ac:picMkLst>
        </pc:picChg>
        <pc:picChg chg="add mod">
          <ac:chgData name="Marcos García Balboa" userId="e57dc77c939f7243" providerId="LiveId" clId="{122CA47A-C8E3-46E5-BBF7-A59124B814F6}" dt="2023-11-05T20:57:09.600" v="3585" actId="1076"/>
          <ac:picMkLst>
            <pc:docMk/>
            <pc:sldMk cId="1638582862" sldId="266"/>
            <ac:picMk id="7201" creationId="{4FAF4557-9B6B-C98E-DC08-F0A4A0178995}"/>
          </ac:picMkLst>
        </pc:picChg>
        <pc:picChg chg="add mod">
          <ac:chgData name="Marcos García Balboa" userId="e57dc77c939f7243" providerId="LiveId" clId="{122CA47A-C8E3-46E5-BBF7-A59124B814F6}" dt="2023-11-05T20:56:11.549" v="3577" actId="166"/>
          <ac:picMkLst>
            <pc:docMk/>
            <pc:sldMk cId="1638582862" sldId="266"/>
            <ac:picMk id="7202" creationId="{CC334E02-5587-9B27-1BCA-C6426444E15A}"/>
          </ac:picMkLst>
        </pc:picChg>
        <pc:picChg chg="add mod">
          <ac:chgData name="Marcos García Balboa" userId="e57dc77c939f7243" providerId="LiveId" clId="{122CA47A-C8E3-46E5-BBF7-A59124B814F6}" dt="2023-11-05T20:56:40.866" v="3584" actId="1076"/>
          <ac:picMkLst>
            <pc:docMk/>
            <pc:sldMk cId="1638582862" sldId="266"/>
            <ac:picMk id="7204" creationId="{6B419D72-1777-A144-14FA-C4D0F1B964CD}"/>
          </ac:picMkLst>
        </pc:picChg>
        <pc:picChg chg="add mod">
          <ac:chgData name="Marcos García Balboa" userId="e57dc77c939f7243" providerId="LiveId" clId="{122CA47A-C8E3-46E5-BBF7-A59124B814F6}" dt="2023-11-05T20:56:40.866" v="3584" actId="1076"/>
          <ac:picMkLst>
            <pc:docMk/>
            <pc:sldMk cId="1638582862" sldId="266"/>
            <ac:picMk id="7205" creationId="{A97151D4-7D0E-1DF3-A7DF-911A65383E29}"/>
          </ac:picMkLst>
        </pc:picChg>
      </pc:sldChg>
      <pc:sldChg chg="addSp delSp modSp add mod modAnim">
        <pc:chgData name="Marcos García Balboa" userId="e57dc77c939f7243" providerId="LiveId" clId="{122CA47A-C8E3-46E5-BBF7-A59124B814F6}" dt="2023-11-05T21:24:58.954" v="4225" actId="478"/>
        <pc:sldMkLst>
          <pc:docMk/>
          <pc:sldMk cId="854226267" sldId="267"/>
        </pc:sldMkLst>
        <pc:spChg chg="add mod">
          <ac:chgData name="Marcos García Balboa" userId="e57dc77c939f7243" providerId="LiveId" clId="{122CA47A-C8E3-46E5-BBF7-A59124B814F6}" dt="2023-11-05T21:02:36.592" v="3691" actId="1076"/>
          <ac:spMkLst>
            <pc:docMk/>
            <pc:sldMk cId="854226267" sldId="267"/>
            <ac:spMk id="2" creationId="{4968F323-0AE3-E619-C9EF-1149E3B6D664}"/>
          </ac:spMkLst>
        </pc:spChg>
        <pc:spChg chg="add mod ord">
          <ac:chgData name="Marcos García Balboa" userId="e57dc77c939f7243" providerId="LiveId" clId="{122CA47A-C8E3-46E5-BBF7-A59124B814F6}" dt="2023-11-05T21:06:53.113" v="4082" actId="14861"/>
          <ac:spMkLst>
            <pc:docMk/>
            <pc:sldMk cId="854226267" sldId="267"/>
            <ac:spMk id="4" creationId="{39CC0E96-8F85-69F8-B0C3-719FC13E3E71}"/>
          </ac:spMkLst>
        </pc:spChg>
        <pc:spChg chg="add mod">
          <ac:chgData name="Marcos García Balboa" userId="e57dc77c939f7243" providerId="LiveId" clId="{122CA47A-C8E3-46E5-BBF7-A59124B814F6}" dt="2023-11-05T21:21:34.438" v="4218" actId="14100"/>
          <ac:spMkLst>
            <pc:docMk/>
            <pc:sldMk cId="854226267" sldId="267"/>
            <ac:spMk id="6" creationId="{16DFFDCE-E3AF-FCCD-654C-2E3652D9EB3A}"/>
          </ac:spMkLst>
        </pc:spChg>
        <pc:spChg chg="del mod">
          <ac:chgData name="Marcos García Balboa" userId="e57dc77c939f7243" providerId="LiveId" clId="{122CA47A-C8E3-46E5-BBF7-A59124B814F6}" dt="2023-11-05T21:18:34.473" v="4193" actId="478"/>
          <ac:spMkLst>
            <pc:docMk/>
            <pc:sldMk cId="854226267" sldId="267"/>
            <ac:spMk id="23" creationId="{531E78BE-3F76-1C9A-63ED-778C00362A6F}"/>
          </ac:spMkLst>
        </pc:spChg>
        <pc:graphicFrameChg chg="add del mod modGraphic">
          <ac:chgData name="Marcos García Balboa" userId="e57dc77c939f7243" providerId="LiveId" clId="{122CA47A-C8E3-46E5-BBF7-A59124B814F6}" dt="2023-11-05T21:03:37.375" v="3694" actId="478"/>
          <ac:graphicFrameMkLst>
            <pc:docMk/>
            <pc:sldMk cId="854226267" sldId="267"/>
            <ac:graphicFrameMk id="3" creationId="{EDA98C84-2409-018F-A029-90F5F75D2600}"/>
          </ac:graphicFrameMkLst>
        </pc:graphicFrameChg>
        <pc:picChg chg="add del mod">
          <ac:chgData name="Marcos García Balboa" userId="e57dc77c939f7243" providerId="LiveId" clId="{122CA47A-C8E3-46E5-BBF7-A59124B814F6}" dt="2023-11-05T21:08:20.786" v="4089"/>
          <ac:picMkLst>
            <pc:docMk/>
            <pc:sldMk cId="854226267" sldId="267"/>
            <ac:picMk id="5" creationId="{6E5A8084-BEBC-DC94-8046-BF3C7445FD7E}"/>
          </ac:picMkLst>
        </pc:picChg>
        <pc:picChg chg="mod ord">
          <ac:chgData name="Marcos García Balboa" userId="e57dc77c939f7243" providerId="LiveId" clId="{122CA47A-C8E3-46E5-BBF7-A59124B814F6}" dt="2023-11-05T21:07:27.169" v="4085" actId="1076"/>
          <ac:picMkLst>
            <pc:docMk/>
            <pc:sldMk cId="854226267" sldId="267"/>
            <ac:picMk id="25" creationId="{9AFC4F0A-02EE-42A7-0DBB-EC888FAAF355}"/>
          </ac:picMkLst>
        </pc:picChg>
        <pc:picChg chg="mod">
          <ac:chgData name="Marcos García Balboa" userId="e57dc77c939f7243" providerId="LiveId" clId="{122CA47A-C8E3-46E5-BBF7-A59124B814F6}" dt="2023-11-05T21:19:20.803" v="4200" actId="1076"/>
          <ac:picMkLst>
            <pc:docMk/>
            <pc:sldMk cId="854226267" sldId="267"/>
            <ac:picMk id="5126" creationId="{528978E2-C7C1-C309-B4B0-59AA74C89524}"/>
          </ac:picMkLst>
        </pc:picChg>
        <pc:picChg chg="del">
          <ac:chgData name="Marcos García Balboa" userId="e57dc77c939f7243" providerId="LiveId" clId="{122CA47A-C8E3-46E5-BBF7-A59124B814F6}" dt="2023-11-05T21:24:58.954" v="4225" actId="478"/>
          <ac:picMkLst>
            <pc:docMk/>
            <pc:sldMk cId="854226267" sldId="267"/>
            <ac:picMk id="7200" creationId="{43507BCA-ABEA-9AB3-6AE2-E2C5B485F84E}"/>
          </ac:picMkLst>
        </pc:picChg>
      </pc:sldChg>
      <pc:sldChg chg="add del ord">
        <pc:chgData name="Marcos García Balboa" userId="e57dc77c939f7243" providerId="LiveId" clId="{122CA47A-C8E3-46E5-BBF7-A59124B814F6}" dt="2023-11-05T21:09:00.496" v="4093" actId="47"/>
        <pc:sldMkLst>
          <pc:docMk/>
          <pc:sldMk cId="2461192335" sldId="268"/>
        </pc:sldMkLst>
      </pc:sldChg>
      <pc:sldChg chg="addSp delSp modSp add mod setBg delAnim">
        <pc:chgData name="Marcos García Balboa" userId="e57dc77c939f7243" providerId="LiveId" clId="{122CA47A-C8E3-46E5-BBF7-A59124B814F6}" dt="2023-11-05T21:24:55.161" v="4224" actId="478"/>
        <pc:sldMkLst>
          <pc:docMk/>
          <pc:sldMk cId="4136876425" sldId="268"/>
        </pc:sldMkLst>
        <pc:spChg chg="mod">
          <ac:chgData name="Marcos García Balboa" userId="e57dc77c939f7243" providerId="LiveId" clId="{122CA47A-C8E3-46E5-BBF7-A59124B814F6}" dt="2023-11-05T21:23:14.670" v="4223" actId="12"/>
          <ac:spMkLst>
            <pc:docMk/>
            <pc:sldMk cId="4136876425" sldId="268"/>
            <ac:spMk id="2" creationId="{4968F323-0AE3-E619-C9EF-1149E3B6D664}"/>
          </ac:spMkLst>
        </pc:spChg>
        <pc:spChg chg="add del mod">
          <ac:chgData name="Marcos García Balboa" userId="e57dc77c939f7243" providerId="LiveId" clId="{122CA47A-C8E3-46E5-BBF7-A59124B814F6}" dt="2023-11-05T21:19:35.127" v="4204" actId="478"/>
          <ac:spMkLst>
            <pc:docMk/>
            <pc:sldMk cId="4136876425" sldId="268"/>
            <ac:spMk id="3" creationId="{A8087270-22A3-797A-B135-8D9D8E123D3D}"/>
          </ac:spMkLst>
        </pc:spChg>
        <pc:spChg chg="del">
          <ac:chgData name="Marcos García Balboa" userId="e57dc77c939f7243" providerId="LiveId" clId="{122CA47A-C8E3-46E5-BBF7-A59124B814F6}" dt="2023-11-05T21:09:13.883" v="4100" actId="478"/>
          <ac:spMkLst>
            <pc:docMk/>
            <pc:sldMk cId="4136876425" sldId="268"/>
            <ac:spMk id="4" creationId="{39CC0E96-8F85-69F8-B0C3-719FC13E3E71}"/>
          </ac:spMkLst>
        </pc:spChg>
        <pc:spChg chg="mod">
          <ac:chgData name="Marcos García Balboa" userId="e57dc77c939f7243" providerId="LiveId" clId="{122CA47A-C8E3-46E5-BBF7-A59124B814F6}" dt="2023-11-05T21:20:44.016" v="4211" actId="26606"/>
          <ac:spMkLst>
            <pc:docMk/>
            <pc:sldMk cId="4136876425" sldId="268"/>
            <ac:spMk id="23" creationId="{531E78BE-3F76-1C9A-63ED-778C00362A6F}"/>
          </ac:spMkLst>
        </pc:spChg>
        <pc:spChg chg="add del">
          <ac:chgData name="Marcos García Balboa" userId="e57dc77c939f7243" providerId="LiveId" clId="{122CA47A-C8E3-46E5-BBF7-A59124B814F6}" dt="2023-11-05T21:20:44.016" v="4211" actId="26606"/>
          <ac:spMkLst>
            <pc:docMk/>
            <pc:sldMk cId="4136876425" sldId="268"/>
            <ac:spMk id="13319" creationId="{99F1FFA9-D672-408C-9220-ADEEC6ABDD09}"/>
          </ac:spMkLst>
        </pc:spChg>
        <pc:picChg chg="del">
          <ac:chgData name="Marcos García Balboa" userId="e57dc77c939f7243" providerId="LiveId" clId="{122CA47A-C8E3-46E5-BBF7-A59124B814F6}" dt="2023-11-05T21:09:10.722" v="4096" actId="478"/>
          <ac:picMkLst>
            <pc:docMk/>
            <pc:sldMk cId="4136876425" sldId="268"/>
            <ac:picMk id="25" creationId="{9AFC4F0A-02EE-42A7-0DBB-EC888FAAF355}"/>
          </ac:picMkLst>
        </pc:picChg>
        <pc:picChg chg="mod ord">
          <ac:chgData name="Marcos García Balboa" userId="e57dc77c939f7243" providerId="LiveId" clId="{122CA47A-C8E3-46E5-BBF7-A59124B814F6}" dt="2023-11-05T21:20:44.016" v="4211" actId="26606"/>
          <ac:picMkLst>
            <pc:docMk/>
            <pc:sldMk cId="4136876425" sldId="268"/>
            <ac:picMk id="5126" creationId="{528978E2-C7C1-C309-B4B0-59AA74C89524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174" creationId="{9C61AA2E-EBB3-F70F-20E7-133E0993FD4F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178" creationId="{E79C41E0-E800-78D6-E7E8-752A3A29A67C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180" creationId="{A0720984-A365-7264-E022-3C3CA0E1D9E7}"/>
          </ac:picMkLst>
        </pc:picChg>
        <pc:picChg chg="del">
          <ac:chgData name="Marcos García Balboa" userId="e57dc77c939f7243" providerId="LiveId" clId="{122CA47A-C8E3-46E5-BBF7-A59124B814F6}" dt="2023-11-05T21:09:11.986" v="4099" actId="478"/>
          <ac:picMkLst>
            <pc:docMk/>
            <pc:sldMk cId="4136876425" sldId="268"/>
            <ac:picMk id="7182" creationId="{0199DC7C-5AB8-6207-F3D9-3918901140F5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184" creationId="{BB8957D7-00FA-D1C3-7939-7797AE822912}"/>
          </ac:picMkLst>
        </pc:picChg>
        <pc:picChg chg="del mod">
          <ac:chgData name="Marcos García Balboa" userId="e57dc77c939f7243" providerId="LiveId" clId="{122CA47A-C8E3-46E5-BBF7-A59124B814F6}" dt="2023-11-05T21:09:11.672" v="4098" actId="478"/>
          <ac:picMkLst>
            <pc:docMk/>
            <pc:sldMk cId="4136876425" sldId="268"/>
            <ac:picMk id="7186" creationId="{224EE044-E528-5C8F-09E9-063A88E2D59A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188" creationId="{47C040DA-4E8B-B1AE-414E-2B3401F7ADDB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190" creationId="{622E3DD5-B14F-326C-AB24-5C8DA34F4D47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192" creationId="{F08ED9A8-7022-5BC2-2441-9EC191E48E1D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194" creationId="{BC1D3E9A-06C9-082E-2A09-D233B63AC082}"/>
          </ac:picMkLst>
        </pc:picChg>
        <pc:picChg chg="del ord">
          <ac:chgData name="Marcos García Balboa" userId="e57dc77c939f7243" providerId="LiveId" clId="{122CA47A-C8E3-46E5-BBF7-A59124B814F6}" dt="2023-11-05T21:24:55.161" v="4224" actId="478"/>
          <ac:picMkLst>
            <pc:docMk/>
            <pc:sldMk cId="4136876425" sldId="268"/>
            <ac:picMk id="7200" creationId="{43507BCA-ABEA-9AB3-6AE2-E2C5B485F84E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201" creationId="{4FAF4557-9B6B-C98E-DC08-F0A4A0178995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202" creationId="{CC334E02-5587-9B27-1BCA-C6426444E15A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204" creationId="{6B419D72-1777-A144-14FA-C4D0F1B964CD}"/>
          </ac:picMkLst>
        </pc:picChg>
        <pc:picChg chg="del">
          <ac:chgData name="Marcos García Balboa" userId="e57dc77c939f7243" providerId="LiveId" clId="{122CA47A-C8E3-46E5-BBF7-A59124B814F6}" dt="2023-11-05T21:09:09.838" v="4095" actId="478"/>
          <ac:picMkLst>
            <pc:docMk/>
            <pc:sldMk cId="4136876425" sldId="268"/>
            <ac:picMk id="7205" creationId="{A97151D4-7D0E-1DF3-A7DF-911A65383E29}"/>
          </ac:picMkLst>
        </pc:picChg>
        <pc:picChg chg="add del mod">
          <ac:chgData name="Marcos García Balboa" userId="e57dc77c939f7243" providerId="LiveId" clId="{122CA47A-C8E3-46E5-BBF7-A59124B814F6}" dt="2023-11-05T21:20:54.906" v="4212" actId="478"/>
          <ac:picMkLst>
            <pc:docMk/>
            <pc:sldMk cId="4136876425" sldId="268"/>
            <ac:picMk id="13314" creationId="{7EE4A384-88A0-9A75-75E9-ED96A40E9726}"/>
          </ac:picMkLst>
        </pc:picChg>
        <pc:picChg chg="add del mod">
          <ac:chgData name="Marcos García Balboa" userId="e57dc77c939f7243" providerId="LiveId" clId="{122CA47A-C8E3-46E5-BBF7-A59124B814F6}" dt="2023-11-05T21:21:25.587" v="4217" actId="478"/>
          <ac:picMkLst>
            <pc:docMk/>
            <pc:sldMk cId="4136876425" sldId="268"/>
            <ac:picMk id="13316" creationId="{C787CBE4-B5D0-3C2A-8893-464FE790DC6F}"/>
          </ac:picMkLst>
        </pc:picChg>
      </pc:sldChg>
      <pc:sldChg chg="modSp add mod ord">
        <pc:chgData name="Marcos García Balboa" userId="e57dc77c939f7243" providerId="LiveId" clId="{122CA47A-C8E3-46E5-BBF7-A59124B814F6}" dt="2023-11-05T21:16:26.020" v="4183" actId="1076"/>
        <pc:sldMkLst>
          <pc:docMk/>
          <pc:sldMk cId="3501849885" sldId="269"/>
        </pc:sldMkLst>
        <pc:spChg chg="mod">
          <ac:chgData name="Marcos García Balboa" userId="e57dc77c939f7243" providerId="LiveId" clId="{122CA47A-C8E3-46E5-BBF7-A59124B814F6}" dt="2023-11-05T21:16:26.020" v="4183" actId="1076"/>
          <ac:spMkLst>
            <pc:docMk/>
            <pc:sldMk cId="3501849885" sldId="269"/>
            <ac:spMk id="23" creationId="{531E78BE-3F76-1C9A-63ED-778C00362A6F}"/>
          </ac:spMkLst>
        </pc:spChg>
      </pc:sldChg>
    </pc:docChg>
  </pc:docChgLst>
  <pc:docChgLst>
    <pc:chgData name="Marcos García Balboa" userId="e57dc77c939f7243" providerId="Windows Live" clId="Web-{6DA2B1F2-EC42-41D3-82A5-F96AA03BA17B}"/>
    <pc:docChg chg="modSld">
      <pc:chgData name="Marcos García Balboa" userId="e57dc77c939f7243" providerId="Windows Live" clId="Web-{6DA2B1F2-EC42-41D3-82A5-F96AA03BA17B}" dt="2023-11-07T22:20:42.702" v="1" actId="14100"/>
      <pc:docMkLst>
        <pc:docMk/>
      </pc:docMkLst>
      <pc:sldChg chg="modSp">
        <pc:chgData name="Marcos García Balboa" userId="e57dc77c939f7243" providerId="Windows Live" clId="Web-{6DA2B1F2-EC42-41D3-82A5-F96AA03BA17B}" dt="2023-11-07T22:20:42.702" v="1" actId="14100"/>
        <pc:sldMkLst>
          <pc:docMk/>
          <pc:sldMk cId="854226267" sldId="267"/>
        </pc:sldMkLst>
        <pc:picChg chg="mod">
          <ac:chgData name="Marcos García Balboa" userId="e57dc77c939f7243" providerId="Windows Live" clId="Web-{6DA2B1F2-EC42-41D3-82A5-F96AA03BA17B}" dt="2023-11-07T22:20:42.702" v="1" actId="14100"/>
          <ac:picMkLst>
            <pc:docMk/>
            <pc:sldMk cId="854226267" sldId="267"/>
            <ac:picMk id="25" creationId="{9AFC4F0A-02EE-42A7-0DBB-EC888FAAF355}"/>
          </ac:picMkLst>
        </pc:picChg>
      </pc:sldChg>
    </pc:docChg>
  </pc:docChgLst>
  <pc:docChgLst>
    <pc:chgData name="Marcos García Balboa" userId="e57dc77c939f7243" providerId="LiveId" clId="{0372FF3B-2BC6-4EA2-9FE3-0A0CC2DFB610}"/>
    <pc:docChg chg="undo custSel modSld">
      <pc:chgData name="Marcos García Balboa" userId="e57dc77c939f7243" providerId="LiveId" clId="{0372FF3B-2BC6-4EA2-9FE3-0A0CC2DFB610}" dt="2023-12-05T16:03:01.708" v="9" actId="167"/>
      <pc:docMkLst>
        <pc:docMk/>
      </pc:docMkLst>
      <pc:sldChg chg="addSp delSp modSp mod">
        <pc:chgData name="Marcos García Balboa" userId="e57dc77c939f7243" providerId="LiveId" clId="{0372FF3B-2BC6-4EA2-9FE3-0A0CC2DFB610}" dt="2023-12-05T16:03:01.708" v="9" actId="167"/>
        <pc:sldMkLst>
          <pc:docMk/>
          <pc:sldMk cId="854226267" sldId="267"/>
        </pc:sldMkLst>
        <pc:spChg chg="add del">
          <ac:chgData name="Marcos García Balboa" userId="e57dc77c939f7243" providerId="LiveId" clId="{0372FF3B-2BC6-4EA2-9FE3-0A0CC2DFB610}" dt="2023-12-05T16:03:01.335" v="8" actId="478"/>
          <ac:spMkLst>
            <pc:docMk/>
            <pc:sldMk cId="854226267" sldId="267"/>
            <ac:spMk id="4" creationId="{39CC0E96-8F85-69F8-B0C3-719FC13E3E71}"/>
          </ac:spMkLst>
        </pc:spChg>
        <pc:picChg chg="mod ord">
          <ac:chgData name="Marcos García Balboa" userId="e57dc77c939f7243" providerId="LiveId" clId="{0372FF3B-2BC6-4EA2-9FE3-0A0CC2DFB610}" dt="2023-12-05T16:03:01.708" v="9" actId="167"/>
          <ac:picMkLst>
            <pc:docMk/>
            <pc:sldMk cId="854226267" sldId="267"/>
            <ac:picMk id="25" creationId="{9AFC4F0A-02EE-42A7-0DBB-EC888FAAF355}"/>
          </ac:picMkLst>
        </pc:picChg>
        <pc:picChg chg="mod">
          <ac:chgData name="Marcos García Balboa" userId="e57dc77c939f7243" providerId="LiveId" clId="{0372FF3B-2BC6-4EA2-9FE3-0A0CC2DFB610}" dt="2023-12-05T16:02:18.453" v="7" actId="13244"/>
          <ac:picMkLst>
            <pc:docMk/>
            <pc:sldMk cId="854226267" sldId="267"/>
            <ac:picMk id="5126" creationId="{528978E2-C7C1-C309-B4B0-59AA74C89524}"/>
          </ac:picMkLst>
        </pc:picChg>
      </pc:sldChg>
      <pc:sldChg chg="modSp">
        <pc:chgData name="Marcos García Balboa" userId="e57dc77c939f7243" providerId="LiveId" clId="{0372FF3B-2BC6-4EA2-9FE3-0A0CC2DFB610}" dt="2023-12-05T15:59:01.201" v="0" actId="14861"/>
        <pc:sldMkLst>
          <pc:docMk/>
          <pc:sldMk cId="3794155858" sldId="271"/>
        </pc:sldMkLst>
        <pc:picChg chg="mod">
          <ac:chgData name="Marcos García Balboa" userId="e57dc77c939f7243" providerId="LiveId" clId="{0372FF3B-2BC6-4EA2-9FE3-0A0CC2DFB610}" dt="2023-12-05T15:59:01.201" v="0" actId="14861"/>
          <ac:picMkLst>
            <pc:docMk/>
            <pc:sldMk cId="3794155858" sldId="271"/>
            <ac:picMk id="37" creationId="{217A2BEA-0FF3-4636-67DA-8F371763F737}"/>
          </ac:picMkLst>
        </pc:picChg>
      </pc:sldChg>
    </pc:docChg>
  </pc:docChgLst>
  <pc:docChgLst>
    <pc:chgData name="Marcos García Balboa" userId="e57dc77c939f7243" providerId="LiveId" clId="{AC3A97D7-3FA4-43CE-B290-5466E7258383}"/>
    <pc:docChg chg="undo redo custSel addSld delSld modSld sldOrd modMainMaster addSection modSection">
      <pc:chgData name="Marcos García Balboa" userId="e57dc77c939f7243" providerId="LiveId" clId="{AC3A97D7-3FA4-43CE-B290-5466E7258383}" dt="2023-11-12T16:29:21.124" v="9624" actId="47"/>
      <pc:docMkLst>
        <pc:docMk/>
      </pc:docMkLst>
      <pc:sldChg chg="addSp delSp modSp mod setBg">
        <pc:chgData name="Marcos García Balboa" userId="e57dc77c939f7243" providerId="LiveId" clId="{AC3A97D7-3FA4-43CE-B290-5466E7258383}" dt="2023-11-07T20:23:09.293" v="9442" actId="478"/>
        <pc:sldMkLst>
          <pc:docMk/>
          <pc:sldMk cId="2285814794" sldId="257"/>
        </pc:sldMkLst>
        <pc:spChg chg="add del mod">
          <ac:chgData name="Marcos García Balboa" userId="e57dc77c939f7243" providerId="LiveId" clId="{AC3A97D7-3FA4-43CE-B290-5466E7258383}" dt="2023-11-07T20:23:09.293" v="9442" actId="478"/>
          <ac:spMkLst>
            <pc:docMk/>
            <pc:sldMk cId="2285814794" sldId="257"/>
            <ac:spMk id="2" creationId="{A2E595A1-10FD-357C-FD73-000BCBF6CD5F}"/>
          </ac:spMkLst>
        </pc:spChg>
        <pc:graphicFrameChg chg="mod">
          <ac:chgData name="Marcos García Balboa" userId="e57dc77c939f7243" providerId="LiveId" clId="{AC3A97D7-3FA4-43CE-B290-5466E7258383}" dt="2023-11-06T20:44:40.528" v="18" actId="1076"/>
          <ac:graphicFrameMkLst>
            <pc:docMk/>
            <pc:sldMk cId="2285814794" sldId="257"/>
            <ac:graphicFrameMk id="5" creationId="{4421E16A-A48C-6EAE-FEB9-B2595842B038}"/>
          </ac:graphicFrameMkLst>
        </pc:graphicFrameChg>
        <pc:graphicFrameChg chg="mod">
          <ac:chgData name="Marcos García Balboa" userId="e57dc77c939f7243" providerId="LiveId" clId="{AC3A97D7-3FA4-43CE-B290-5466E7258383}" dt="2023-11-06T20:44:40.528" v="18" actId="1076"/>
          <ac:graphicFrameMkLst>
            <pc:docMk/>
            <pc:sldMk cId="2285814794" sldId="257"/>
            <ac:graphicFrameMk id="6" creationId="{9238D81E-1688-01E6-A557-9802810102AA}"/>
          </ac:graphicFrameMkLst>
        </pc:graphicFrameChg>
        <pc:graphicFrameChg chg="mod">
          <ac:chgData name="Marcos García Balboa" userId="e57dc77c939f7243" providerId="LiveId" clId="{AC3A97D7-3FA4-43CE-B290-5466E7258383}" dt="2023-11-06T20:44:40.528" v="18" actId="1076"/>
          <ac:graphicFrameMkLst>
            <pc:docMk/>
            <pc:sldMk cId="2285814794" sldId="257"/>
            <ac:graphicFrameMk id="7" creationId="{6690A5B4-45A6-F4EC-3717-F7955C47388A}"/>
          </ac:graphicFrameMkLst>
        </pc:graphicFrameChg>
        <pc:graphicFrameChg chg="mod">
          <ac:chgData name="Marcos García Balboa" userId="e57dc77c939f7243" providerId="LiveId" clId="{AC3A97D7-3FA4-43CE-B290-5466E7258383}" dt="2023-11-06T20:45:05.275" v="19" actId="1076"/>
          <ac:graphicFrameMkLst>
            <pc:docMk/>
            <pc:sldMk cId="2285814794" sldId="257"/>
            <ac:graphicFrameMk id="19" creationId="{59B66DEC-2BB3-B847-CDE3-B703B85FB655}"/>
          </ac:graphicFrameMkLst>
        </pc:graphicFrameChg>
        <pc:picChg chg="mod">
          <ac:chgData name="Marcos García Balboa" userId="e57dc77c939f7243" providerId="LiveId" clId="{AC3A97D7-3FA4-43CE-B290-5466E7258383}" dt="2023-11-06T20:45:27.147" v="22" actId="1076"/>
          <ac:picMkLst>
            <pc:docMk/>
            <pc:sldMk cId="2285814794" sldId="257"/>
            <ac:picMk id="13" creationId="{7B6B47E8-11E0-C1DA-3B4E-1A84B77BB111}"/>
          </ac:picMkLst>
        </pc:picChg>
        <pc:picChg chg="mod">
          <ac:chgData name="Marcos García Balboa" userId="e57dc77c939f7243" providerId="LiveId" clId="{AC3A97D7-3FA4-43CE-B290-5466E7258383}" dt="2023-11-06T20:45:27.147" v="22" actId="1076"/>
          <ac:picMkLst>
            <pc:docMk/>
            <pc:sldMk cId="2285814794" sldId="257"/>
            <ac:picMk id="14" creationId="{00F6F5CE-33BA-EB54-8DDC-9EADC38DD3F8}"/>
          </ac:picMkLst>
        </pc:picChg>
        <pc:picChg chg="mod">
          <ac:chgData name="Marcos García Balboa" userId="e57dc77c939f7243" providerId="LiveId" clId="{AC3A97D7-3FA4-43CE-B290-5466E7258383}" dt="2023-11-06T20:45:27.147" v="22" actId="1076"/>
          <ac:picMkLst>
            <pc:docMk/>
            <pc:sldMk cId="2285814794" sldId="257"/>
            <ac:picMk id="15" creationId="{CC7C7772-9603-AA33-981A-258B842A2856}"/>
          </ac:picMkLst>
        </pc:picChg>
        <pc:picChg chg="mod">
          <ac:chgData name="Marcos García Balboa" userId="e57dc77c939f7243" providerId="LiveId" clId="{AC3A97D7-3FA4-43CE-B290-5466E7258383}" dt="2023-11-06T20:45:27.147" v="22" actId="1076"/>
          <ac:picMkLst>
            <pc:docMk/>
            <pc:sldMk cId="2285814794" sldId="257"/>
            <ac:picMk id="17" creationId="{DD614551-4E1F-32A7-7A8E-CD2B87550490}"/>
          </ac:picMkLst>
        </pc:picChg>
        <pc:picChg chg="mod">
          <ac:chgData name="Marcos García Balboa" userId="e57dc77c939f7243" providerId="LiveId" clId="{AC3A97D7-3FA4-43CE-B290-5466E7258383}" dt="2023-11-06T20:45:27.147" v="22" actId="1076"/>
          <ac:picMkLst>
            <pc:docMk/>
            <pc:sldMk cId="2285814794" sldId="257"/>
            <ac:picMk id="1028" creationId="{FCCBD2B7-81FD-101A-2122-14874DD374A8}"/>
          </ac:picMkLst>
        </pc:picChg>
      </pc:sldChg>
      <pc:sldChg chg="delSp modSp mod setBg">
        <pc:chgData name="Marcos García Balboa" userId="e57dc77c939f7243" providerId="LiveId" clId="{AC3A97D7-3FA4-43CE-B290-5466E7258383}" dt="2023-11-07T18:41:52.344" v="9278" actId="962"/>
        <pc:sldMkLst>
          <pc:docMk/>
          <pc:sldMk cId="1706218257" sldId="260"/>
        </pc:sldMkLst>
        <pc:spChg chg="mod">
          <ac:chgData name="Marcos García Balboa" userId="e57dc77c939f7243" providerId="LiveId" clId="{AC3A97D7-3FA4-43CE-B290-5466E7258383}" dt="2023-11-07T18:39:47.815" v="9266" actId="1076"/>
          <ac:spMkLst>
            <pc:docMk/>
            <pc:sldMk cId="1706218257" sldId="260"/>
            <ac:spMk id="4" creationId="{BA53A4AE-84F8-1034-C020-9B27AB8EFAC6}"/>
          </ac:spMkLst>
        </pc:spChg>
        <pc:grpChg chg="del">
          <ac:chgData name="Marcos García Balboa" userId="e57dc77c939f7243" providerId="LiveId" clId="{AC3A97D7-3FA4-43CE-B290-5466E7258383}" dt="2023-11-07T13:40:15.883" v="5787" actId="165"/>
          <ac:grpSpMkLst>
            <pc:docMk/>
            <pc:sldMk cId="1706218257" sldId="260"/>
            <ac:grpSpMk id="12" creationId="{AB4915C0-0AB8-9494-0033-0A6254651E42}"/>
          </ac:grpSpMkLst>
        </pc:grpChg>
        <pc:grpChg chg="del">
          <ac:chgData name="Marcos García Balboa" userId="e57dc77c939f7243" providerId="LiveId" clId="{AC3A97D7-3FA4-43CE-B290-5466E7258383}" dt="2023-11-07T13:40:32.355" v="5790" actId="165"/>
          <ac:grpSpMkLst>
            <pc:docMk/>
            <pc:sldMk cId="1706218257" sldId="260"/>
            <ac:grpSpMk id="16" creationId="{A584F76D-E807-DA8C-0917-58E5C2498B48}"/>
          </ac:grpSpMkLst>
        </pc:grpChg>
        <pc:grpChg chg="del">
          <ac:chgData name="Marcos García Balboa" userId="e57dc77c939f7243" providerId="LiveId" clId="{AC3A97D7-3FA4-43CE-B290-5466E7258383}" dt="2023-11-07T13:40:54.807" v="5795" actId="165"/>
          <ac:grpSpMkLst>
            <pc:docMk/>
            <pc:sldMk cId="1706218257" sldId="260"/>
            <ac:grpSpMk id="18" creationId="{D4E8DE1D-4E4C-32F1-1226-7D52B137C351}"/>
          </ac:grpSpMkLst>
        </pc:grpChg>
        <pc:graphicFrameChg chg="mod">
          <ac:chgData name="Marcos García Balboa" userId="e57dc77c939f7243" providerId="LiveId" clId="{AC3A97D7-3FA4-43CE-B290-5466E7258383}" dt="2023-11-06T20:44:07.813" v="17" actId="1076"/>
          <ac:graphicFrameMkLst>
            <pc:docMk/>
            <pc:sldMk cId="1706218257" sldId="260"/>
            <ac:graphicFrameMk id="5" creationId="{4421E16A-A48C-6EAE-FEB9-B2595842B038}"/>
          </ac:graphicFrameMkLst>
        </pc:graphicFrameChg>
        <pc:graphicFrameChg chg="mod">
          <ac:chgData name="Marcos García Balboa" userId="e57dc77c939f7243" providerId="LiveId" clId="{AC3A97D7-3FA4-43CE-B290-5466E7258383}" dt="2023-11-06T20:44:07.813" v="17" actId="1076"/>
          <ac:graphicFrameMkLst>
            <pc:docMk/>
            <pc:sldMk cId="1706218257" sldId="260"/>
            <ac:graphicFrameMk id="6" creationId="{9238D81E-1688-01E6-A557-9802810102AA}"/>
          </ac:graphicFrameMkLst>
        </pc:graphicFrameChg>
        <pc:graphicFrameChg chg="mod">
          <ac:chgData name="Marcos García Balboa" userId="e57dc77c939f7243" providerId="LiveId" clId="{AC3A97D7-3FA4-43CE-B290-5466E7258383}" dt="2023-11-06T20:44:07.813" v="17" actId="1076"/>
          <ac:graphicFrameMkLst>
            <pc:docMk/>
            <pc:sldMk cId="1706218257" sldId="260"/>
            <ac:graphicFrameMk id="7" creationId="{6690A5B4-45A6-F4EC-3717-F7955C47388A}"/>
          </ac:graphicFrameMkLst>
        </pc:graphicFrameChg>
        <pc:graphicFrameChg chg="mod">
          <ac:chgData name="Marcos García Balboa" userId="e57dc77c939f7243" providerId="LiveId" clId="{AC3A97D7-3FA4-43CE-B290-5466E7258383}" dt="2023-11-06T20:44:07.813" v="17" actId="1076"/>
          <ac:graphicFrameMkLst>
            <pc:docMk/>
            <pc:sldMk cId="1706218257" sldId="260"/>
            <ac:graphicFrameMk id="19" creationId="{59B66DEC-2BB3-B847-CDE3-B703B85FB655}"/>
          </ac:graphicFrameMkLst>
        </pc:graphicFrameChg>
        <pc:picChg chg="mod topLvl">
          <ac:chgData name="Marcos García Balboa" userId="e57dc77c939f7243" providerId="LiveId" clId="{AC3A97D7-3FA4-43CE-B290-5466E7258383}" dt="2023-11-07T13:41:29.941" v="5798" actId="962"/>
          <ac:picMkLst>
            <pc:docMk/>
            <pc:sldMk cId="1706218257" sldId="260"/>
            <ac:picMk id="3" creationId="{B2EAA5C2-B454-3B43-42B2-C61968A1FE84}"/>
          </ac:picMkLst>
        </pc:picChg>
        <pc:picChg chg="mod topLvl">
          <ac:chgData name="Marcos García Balboa" userId="e57dc77c939f7243" providerId="LiveId" clId="{AC3A97D7-3FA4-43CE-B290-5466E7258383}" dt="2023-11-07T13:40:28.803" v="5789" actId="962"/>
          <ac:picMkLst>
            <pc:docMk/>
            <pc:sldMk cId="1706218257" sldId="260"/>
            <ac:picMk id="10" creationId="{74CCFC17-904C-B992-CB49-63D175B14F9C}"/>
          </ac:picMkLst>
        </pc:picChg>
        <pc:picChg chg="mod topLvl">
          <ac:chgData name="Marcos García Balboa" userId="e57dc77c939f7243" providerId="LiveId" clId="{AC3A97D7-3FA4-43CE-B290-5466E7258383}" dt="2023-11-07T18:41:52.344" v="9278" actId="962"/>
          <ac:picMkLst>
            <pc:docMk/>
            <pc:sldMk cId="1706218257" sldId="260"/>
            <ac:picMk id="11" creationId="{FEF81B0E-4806-4B91-F995-158B6F04C9D2}"/>
          </ac:picMkLst>
        </pc:picChg>
        <pc:picChg chg="mod">
          <ac:chgData name="Marcos García Balboa" userId="e57dc77c939f7243" providerId="LiveId" clId="{AC3A97D7-3FA4-43CE-B290-5466E7258383}" dt="2023-11-06T20:44:07.813" v="17" actId="1076"/>
          <ac:picMkLst>
            <pc:docMk/>
            <pc:sldMk cId="1706218257" sldId="260"/>
            <ac:picMk id="13" creationId="{7B6B47E8-11E0-C1DA-3B4E-1A84B77BB111}"/>
          </ac:picMkLst>
        </pc:picChg>
        <pc:picChg chg="mod">
          <ac:chgData name="Marcos García Balboa" userId="e57dc77c939f7243" providerId="LiveId" clId="{AC3A97D7-3FA4-43CE-B290-5466E7258383}" dt="2023-11-06T20:44:07.813" v="17" actId="1076"/>
          <ac:picMkLst>
            <pc:docMk/>
            <pc:sldMk cId="1706218257" sldId="260"/>
            <ac:picMk id="14" creationId="{00F6F5CE-33BA-EB54-8DDC-9EADC38DD3F8}"/>
          </ac:picMkLst>
        </pc:picChg>
        <pc:picChg chg="mod">
          <ac:chgData name="Marcos García Balboa" userId="e57dc77c939f7243" providerId="LiveId" clId="{AC3A97D7-3FA4-43CE-B290-5466E7258383}" dt="2023-11-06T20:44:07.813" v="17" actId="1076"/>
          <ac:picMkLst>
            <pc:docMk/>
            <pc:sldMk cId="1706218257" sldId="260"/>
            <ac:picMk id="15" creationId="{CC7C7772-9603-AA33-981A-258B842A2856}"/>
          </ac:picMkLst>
        </pc:picChg>
        <pc:picChg chg="mod">
          <ac:chgData name="Marcos García Balboa" userId="e57dc77c939f7243" providerId="LiveId" clId="{AC3A97D7-3FA4-43CE-B290-5466E7258383}" dt="2023-11-06T20:44:07.813" v="17" actId="1076"/>
          <ac:picMkLst>
            <pc:docMk/>
            <pc:sldMk cId="1706218257" sldId="260"/>
            <ac:picMk id="17" creationId="{DD614551-4E1F-32A7-7A8E-CD2B87550490}"/>
          </ac:picMkLst>
        </pc:picChg>
        <pc:picChg chg="mod">
          <ac:chgData name="Marcos García Balboa" userId="e57dc77c939f7243" providerId="LiveId" clId="{AC3A97D7-3FA4-43CE-B290-5466E7258383}" dt="2023-11-06T20:44:07.813" v="17" actId="1076"/>
          <ac:picMkLst>
            <pc:docMk/>
            <pc:sldMk cId="1706218257" sldId="260"/>
            <ac:picMk id="1028" creationId="{FCCBD2B7-81FD-101A-2122-14874DD374A8}"/>
          </ac:picMkLst>
        </pc:picChg>
        <pc:picChg chg="mod topLvl">
          <ac:chgData name="Marcos García Balboa" userId="e57dc77c939f7243" providerId="LiveId" clId="{AC3A97D7-3FA4-43CE-B290-5466E7258383}" dt="2023-11-07T18:40:18.582" v="9270" actId="14100"/>
          <ac:picMkLst>
            <pc:docMk/>
            <pc:sldMk cId="1706218257" sldId="260"/>
            <ac:picMk id="4098" creationId="{9432D6B9-BD96-95D6-B969-07FDE321BB98}"/>
          </ac:picMkLst>
        </pc:picChg>
        <pc:picChg chg="mod topLvl">
          <ac:chgData name="Marcos García Balboa" userId="e57dc77c939f7243" providerId="LiveId" clId="{AC3A97D7-3FA4-43CE-B290-5466E7258383}" dt="2023-11-07T13:40:21.372" v="5788" actId="962"/>
          <ac:picMkLst>
            <pc:docMk/>
            <pc:sldMk cId="1706218257" sldId="260"/>
            <ac:picMk id="4100" creationId="{36D94CE5-649A-1D72-3E21-4A5C333FE3E1}"/>
          </ac:picMkLst>
        </pc:picChg>
        <pc:picChg chg="mod topLvl">
          <ac:chgData name="Marcos García Balboa" userId="e57dc77c939f7243" providerId="LiveId" clId="{AC3A97D7-3FA4-43CE-B290-5466E7258383}" dt="2023-11-07T13:41:01.809" v="5796" actId="962"/>
          <ac:picMkLst>
            <pc:docMk/>
            <pc:sldMk cId="1706218257" sldId="260"/>
            <ac:picMk id="4108" creationId="{55F582AE-D3A8-5CD3-E8A6-5AF932884E8E}"/>
          </ac:picMkLst>
        </pc:picChg>
      </pc:sldChg>
      <pc:sldChg chg="delSp modSp mod setBg">
        <pc:chgData name="Marcos García Balboa" userId="e57dc77c939f7243" providerId="LiveId" clId="{AC3A97D7-3FA4-43CE-B290-5466E7258383}" dt="2023-11-07T13:41:40.347" v="5799" actId="962"/>
        <pc:sldMkLst>
          <pc:docMk/>
          <pc:sldMk cId="149998196" sldId="261"/>
        </pc:sldMkLst>
        <pc:grpChg chg="del">
          <ac:chgData name="Marcos García Balboa" userId="e57dc77c939f7243" providerId="LiveId" clId="{AC3A97D7-3FA4-43CE-B290-5466E7258383}" dt="2023-11-07T13:36:42.745" v="5770" actId="165"/>
          <ac:grpSpMkLst>
            <pc:docMk/>
            <pc:sldMk cId="149998196" sldId="261"/>
            <ac:grpSpMk id="9" creationId="{31CBB00B-FE2F-81ED-208E-9067F9350D05}"/>
          </ac:grpSpMkLst>
        </pc:grpChg>
        <pc:grpChg chg="del">
          <ac:chgData name="Marcos García Balboa" userId="e57dc77c939f7243" providerId="LiveId" clId="{AC3A97D7-3FA4-43CE-B290-5466E7258383}" dt="2023-11-07T13:37:01.648" v="5773" actId="165"/>
          <ac:grpSpMkLst>
            <pc:docMk/>
            <pc:sldMk cId="149998196" sldId="261"/>
            <ac:grpSpMk id="12" creationId="{BA3848D4-ABCF-EDD4-8055-343D1027DFC1}"/>
          </ac:grpSpMkLst>
        </pc:grpChg>
        <pc:grpChg chg="del mod">
          <ac:chgData name="Marcos García Balboa" userId="e57dc77c939f7243" providerId="LiveId" clId="{AC3A97D7-3FA4-43CE-B290-5466E7258383}" dt="2023-11-07T13:33:06.583" v="5740" actId="165"/>
          <ac:grpSpMkLst>
            <pc:docMk/>
            <pc:sldMk cId="149998196" sldId="261"/>
            <ac:grpSpMk id="16" creationId="{89ABEA21-AD1B-5F39-DC20-872631B7FD09}"/>
          </ac:grpSpMkLst>
        </pc:grpChg>
        <pc:grpChg chg="mod">
          <ac:chgData name="Marcos García Balboa" userId="e57dc77c939f7243" providerId="LiveId" clId="{AC3A97D7-3FA4-43CE-B290-5466E7258383}" dt="2023-11-07T13:37:50.435" v="5777" actId="1076"/>
          <ac:grpSpMkLst>
            <pc:docMk/>
            <pc:sldMk cId="149998196" sldId="261"/>
            <ac:grpSpMk id="18" creationId="{DB31F845-BAE0-C149-60B8-4D93262173B2}"/>
          </ac:grpSpMkLst>
        </pc:grpChg>
        <pc:graphicFrameChg chg="del">
          <ac:chgData name="Marcos García Balboa" userId="e57dc77c939f7243" providerId="LiveId" clId="{AC3A97D7-3FA4-43CE-B290-5466E7258383}" dt="2023-11-07T13:36:33.564" v="5769" actId="478"/>
          <ac:graphicFrameMkLst>
            <pc:docMk/>
            <pc:sldMk cId="149998196" sldId="261"/>
            <ac:graphicFrameMk id="5" creationId="{4421E16A-A48C-6EAE-FEB9-B2595842B038}"/>
          </ac:graphicFrameMkLst>
        </pc:graphicFrameChg>
        <pc:picChg chg="mod">
          <ac:chgData name="Marcos García Balboa" userId="e57dc77c939f7243" providerId="LiveId" clId="{AC3A97D7-3FA4-43CE-B290-5466E7258383}" dt="2023-11-07T13:37:50.435" v="5777" actId="1076"/>
          <ac:picMkLst>
            <pc:docMk/>
            <pc:sldMk cId="149998196" sldId="261"/>
            <ac:picMk id="2" creationId="{9D7B2C31-AC04-8DC5-B29E-72AA1C1CB0F3}"/>
          </ac:picMkLst>
        </pc:picChg>
        <pc:picChg chg="mod topLvl">
          <ac:chgData name="Marcos García Balboa" userId="e57dc77c939f7243" providerId="LiveId" clId="{AC3A97D7-3FA4-43CE-B290-5466E7258383}" dt="2023-11-07T13:41:40.347" v="5799" actId="962"/>
          <ac:picMkLst>
            <pc:docMk/>
            <pc:sldMk cId="149998196" sldId="261"/>
            <ac:picMk id="3" creationId="{B2EAA5C2-B454-3B43-42B2-C61968A1FE84}"/>
          </ac:picMkLst>
        </pc:picChg>
        <pc:picChg chg="mod topLvl">
          <ac:chgData name="Marcos García Balboa" userId="e57dc77c939f7243" providerId="LiveId" clId="{AC3A97D7-3FA4-43CE-B290-5466E7258383}" dt="2023-11-07T13:39:51.652" v="5784" actId="962"/>
          <ac:picMkLst>
            <pc:docMk/>
            <pc:sldMk cId="149998196" sldId="261"/>
            <ac:picMk id="10" creationId="{74CCFC17-904C-B992-CB49-63D175B14F9C}"/>
          </ac:picMkLst>
        </pc:picChg>
        <pc:picChg chg="mod topLvl">
          <ac:chgData name="Marcos García Balboa" userId="e57dc77c939f7243" providerId="LiveId" clId="{AC3A97D7-3FA4-43CE-B290-5466E7258383}" dt="2023-11-07T13:34:10.329" v="5747" actId="962"/>
          <ac:picMkLst>
            <pc:docMk/>
            <pc:sldMk cId="149998196" sldId="261"/>
            <ac:picMk id="11" creationId="{FEF81B0E-4806-4B91-F995-158B6F04C9D2}"/>
          </ac:picMkLst>
        </pc:picChg>
        <pc:picChg chg="mod">
          <ac:chgData name="Marcos García Balboa" userId="e57dc77c939f7243" providerId="LiveId" clId="{AC3A97D7-3FA4-43CE-B290-5466E7258383}" dt="2023-11-07T13:37:50.435" v="5777" actId="1076"/>
          <ac:picMkLst>
            <pc:docMk/>
            <pc:sldMk cId="149998196" sldId="261"/>
            <ac:picMk id="2052" creationId="{CBA36B89-48BC-57CC-07F0-3A83247B3323}"/>
          </ac:picMkLst>
        </pc:picChg>
        <pc:picChg chg="mod topLvl">
          <ac:chgData name="Marcos García Balboa" userId="e57dc77c939f7243" providerId="LiveId" clId="{AC3A97D7-3FA4-43CE-B290-5466E7258383}" dt="2023-11-07T13:37:08.920" v="5774" actId="962"/>
          <ac:picMkLst>
            <pc:docMk/>
            <pc:sldMk cId="149998196" sldId="261"/>
            <ac:picMk id="4098" creationId="{9432D6B9-BD96-95D6-B969-07FDE321BB98}"/>
          </ac:picMkLst>
        </pc:picChg>
        <pc:picChg chg="mod topLvl">
          <ac:chgData name="Marcos García Balboa" userId="e57dc77c939f7243" providerId="LiveId" clId="{AC3A97D7-3FA4-43CE-B290-5466E7258383}" dt="2023-11-07T13:36:47.595" v="5771" actId="962"/>
          <ac:picMkLst>
            <pc:docMk/>
            <pc:sldMk cId="149998196" sldId="261"/>
            <ac:picMk id="4100" creationId="{36D94CE5-649A-1D72-3E21-4A5C333FE3E1}"/>
          </ac:picMkLst>
        </pc:picChg>
        <pc:picChg chg="mod topLvl">
          <ac:chgData name="Marcos García Balboa" userId="e57dc77c939f7243" providerId="LiveId" clId="{AC3A97D7-3FA4-43CE-B290-5466E7258383}" dt="2023-11-07T13:33:12.146" v="5741" actId="962"/>
          <ac:picMkLst>
            <pc:docMk/>
            <pc:sldMk cId="149998196" sldId="261"/>
            <ac:picMk id="4108" creationId="{55F582AE-D3A8-5CD3-E8A6-5AF932884E8E}"/>
          </ac:picMkLst>
        </pc:picChg>
        <pc:picChg chg="mod">
          <ac:chgData name="Marcos García Balboa" userId="e57dc77c939f7243" providerId="LiveId" clId="{AC3A97D7-3FA4-43CE-B290-5466E7258383}" dt="2023-11-07T12:57:48.006" v="5138"/>
          <ac:picMkLst>
            <pc:docMk/>
            <pc:sldMk cId="149998196" sldId="261"/>
            <ac:picMk id="5126" creationId="{528978E2-C7C1-C309-B4B0-59AA74C89524}"/>
          </ac:picMkLst>
        </pc:picChg>
      </pc:sldChg>
      <pc:sldChg chg="addSp delSp modSp mod setBg">
        <pc:chgData name="Marcos García Balboa" userId="e57dc77c939f7243" providerId="LiveId" clId="{AC3A97D7-3FA4-43CE-B290-5466E7258383}" dt="2023-11-12T16:21:40.907" v="9506" actId="20577"/>
        <pc:sldMkLst>
          <pc:docMk/>
          <pc:sldMk cId="1884826662" sldId="262"/>
        </pc:sldMkLst>
        <pc:spChg chg="mod">
          <ac:chgData name="Marcos García Balboa" userId="e57dc77c939f7243" providerId="LiveId" clId="{AC3A97D7-3FA4-43CE-B290-5466E7258383}" dt="2023-11-12T16:21:40.907" v="9506" actId="20577"/>
          <ac:spMkLst>
            <pc:docMk/>
            <pc:sldMk cId="1884826662" sldId="262"/>
            <ac:spMk id="22" creationId="{6DE47C58-052D-D3ED-0CCB-7B3C27275544}"/>
          </ac:spMkLst>
        </pc:spChg>
        <pc:grpChg chg="del">
          <ac:chgData name="Marcos García Balboa" userId="e57dc77c939f7243" providerId="LiveId" clId="{AC3A97D7-3FA4-43CE-B290-5466E7258383}" dt="2023-11-07T13:36:13.673" v="5766" actId="165"/>
          <ac:grpSpMkLst>
            <pc:docMk/>
            <pc:sldMk cId="1884826662" sldId="262"/>
            <ac:grpSpMk id="9" creationId="{31CBB00B-FE2F-81ED-208E-9067F9350D05}"/>
          </ac:grpSpMkLst>
        </pc:grpChg>
        <pc:grpChg chg="add del mod">
          <ac:chgData name="Marcos García Balboa" userId="e57dc77c939f7243" providerId="LiveId" clId="{AC3A97D7-3FA4-43CE-B290-5466E7258383}" dt="2023-11-07T13:32:58.979" v="5737" actId="165"/>
          <ac:grpSpMkLst>
            <pc:docMk/>
            <pc:sldMk cId="1884826662" sldId="262"/>
            <ac:grpSpMk id="16" creationId="{89ABEA21-AD1B-5F39-DC20-872631B7FD09}"/>
          </ac:grpSpMkLst>
        </pc:grpChg>
        <pc:grpChg chg="del">
          <ac:chgData name="Marcos García Balboa" userId="e57dc77c939f7243" providerId="LiveId" clId="{AC3A97D7-3FA4-43CE-B290-5466E7258383}" dt="2023-11-07T13:33:35.640" v="5743" actId="165"/>
          <ac:grpSpMkLst>
            <pc:docMk/>
            <pc:sldMk cId="1884826662" sldId="262"/>
            <ac:grpSpMk id="25" creationId="{FD5FEE5B-27F8-F2F3-D8FB-195D09D8B408}"/>
          </ac:grpSpMkLst>
        </pc:grpChg>
        <pc:picChg chg="mod topLvl">
          <ac:chgData name="Marcos García Balboa" userId="e57dc77c939f7243" providerId="LiveId" clId="{AC3A97D7-3FA4-43CE-B290-5466E7258383}" dt="2023-11-07T13:41:50.879" v="5800" actId="962"/>
          <ac:picMkLst>
            <pc:docMk/>
            <pc:sldMk cId="1884826662" sldId="262"/>
            <ac:picMk id="3" creationId="{B2EAA5C2-B454-3B43-42B2-C61968A1FE84}"/>
          </ac:picMkLst>
        </pc:picChg>
        <pc:picChg chg="mod topLvl">
          <ac:chgData name="Marcos García Balboa" userId="e57dc77c939f7243" providerId="LiveId" clId="{AC3A97D7-3FA4-43CE-B290-5466E7258383}" dt="2023-11-07T13:39:57.885" v="5785" actId="962"/>
          <ac:picMkLst>
            <pc:docMk/>
            <pc:sldMk cId="1884826662" sldId="262"/>
            <ac:picMk id="10" creationId="{74CCFC17-904C-B992-CB49-63D175B14F9C}"/>
          </ac:picMkLst>
        </pc:picChg>
        <pc:picChg chg="mod topLvl">
          <ac:chgData name="Marcos García Balboa" userId="e57dc77c939f7243" providerId="LiveId" clId="{AC3A97D7-3FA4-43CE-B290-5466E7258383}" dt="2023-11-07T13:34:16.585" v="5748" actId="962"/>
          <ac:picMkLst>
            <pc:docMk/>
            <pc:sldMk cId="1884826662" sldId="262"/>
            <ac:picMk id="11" creationId="{FEF81B0E-4806-4B91-F995-158B6F04C9D2}"/>
          </ac:picMkLst>
        </pc:picChg>
        <pc:picChg chg="mod topLvl">
          <ac:chgData name="Marcos García Balboa" userId="e57dc77c939f7243" providerId="LiveId" clId="{AC3A97D7-3FA4-43CE-B290-5466E7258383}" dt="2023-11-07T13:33:42.999" v="5744" actId="962"/>
          <ac:picMkLst>
            <pc:docMk/>
            <pc:sldMk cId="1884826662" sldId="262"/>
            <ac:picMk id="24" creationId="{982D8D9C-2020-B83A-6213-FDE54B617D4F}"/>
          </ac:picMkLst>
        </pc:picChg>
        <pc:picChg chg="mod topLvl">
          <ac:chgData name="Marcos García Balboa" userId="e57dc77c939f7243" providerId="LiveId" clId="{AC3A97D7-3FA4-43CE-B290-5466E7258383}" dt="2023-11-07T13:36:18.451" v="5767" actId="962"/>
          <ac:picMkLst>
            <pc:docMk/>
            <pc:sldMk cId="1884826662" sldId="262"/>
            <ac:picMk id="4100" creationId="{36D94CE5-649A-1D72-3E21-4A5C333FE3E1}"/>
          </ac:picMkLst>
        </pc:picChg>
        <pc:picChg chg="mod topLvl">
          <ac:chgData name="Marcos García Balboa" userId="e57dc77c939f7243" providerId="LiveId" clId="{AC3A97D7-3FA4-43CE-B290-5466E7258383}" dt="2023-11-07T13:33:17.447" v="5742" actId="962"/>
          <ac:picMkLst>
            <pc:docMk/>
            <pc:sldMk cId="1884826662" sldId="262"/>
            <ac:picMk id="4108" creationId="{55F582AE-D3A8-5CD3-E8A6-5AF932884E8E}"/>
          </ac:picMkLst>
        </pc:picChg>
        <pc:picChg chg="mod">
          <ac:chgData name="Marcos García Balboa" userId="e57dc77c939f7243" providerId="LiveId" clId="{AC3A97D7-3FA4-43CE-B290-5466E7258383}" dt="2023-11-07T12:57:44.662" v="5137"/>
          <ac:picMkLst>
            <pc:docMk/>
            <pc:sldMk cId="1884826662" sldId="262"/>
            <ac:picMk id="5126" creationId="{528978E2-C7C1-C309-B4B0-59AA74C89524}"/>
          </ac:picMkLst>
        </pc:picChg>
      </pc:sldChg>
      <pc:sldChg chg="delSp modSp mod setBg">
        <pc:chgData name="Marcos García Balboa" userId="e57dc77c939f7243" providerId="LiveId" clId="{AC3A97D7-3FA4-43CE-B290-5466E7258383}" dt="2023-11-07T13:42:02.869" v="5801" actId="962"/>
        <pc:sldMkLst>
          <pc:docMk/>
          <pc:sldMk cId="2159516847" sldId="263"/>
        </pc:sldMkLst>
        <pc:grpChg chg="del">
          <ac:chgData name="Marcos García Balboa" userId="e57dc77c939f7243" providerId="LiveId" clId="{AC3A97D7-3FA4-43CE-B290-5466E7258383}" dt="2023-11-07T13:36:01.904" v="5763" actId="165"/>
          <ac:grpSpMkLst>
            <pc:docMk/>
            <pc:sldMk cId="2159516847" sldId="263"/>
            <ac:grpSpMk id="9" creationId="{31CBB00B-FE2F-81ED-208E-9067F9350D05}"/>
          </ac:grpSpMkLst>
        </pc:grpChg>
        <pc:grpChg chg="del">
          <ac:chgData name="Marcos García Balboa" userId="e57dc77c939f7243" providerId="LiveId" clId="{AC3A97D7-3FA4-43CE-B290-5466E7258383}" dt="2023-11-07T13:33:49.866" v="5745" actId="165"/>
          <ac:grpSpMkLst>
            <pc:docMk/>
            <pc:sldMk cId="2159516847" sldId="263"/>
            <ac:grpSpMk id="12" creationId="{BA3848D4-ABCF-EDD4-8055-343D1027DFC1}"/>
          </ac:grpSpMkLst>
        </pc:grpChg>
        <pc:grpChg chg="del">
          <ac:chgData name="Marcos García Balboa" userId="e57dc77c939f7243" providerId="LiveId" clId="{AC3A97D7-3FA4-43CE-B290-5466E7258383}" dt="2023-11-07T13:34:21.787" v="5749" actId="165"/>
          <ac:grpSpMkLst>
            <pc:docMk/>
            <pc:sldMk cId="2159516847" sldId="263"/>
            <ac:grpSpMk id="16" creationId="{89ABEA21-AD1B-5F39-DC20-872631B7FD09}"/>
          </ac:grpSpMkLst>
        </pc:grpChg>
        <pc:picChg chg="mod topLvl">
          <ac:chgData name="Marcos García Balboa" userId="e57dc77c939f7243" providerId="LiveId" clId="{AC3A97D7-3FA4-43CE-B290-5466E7258383}" dt="2023-11-07T13:42:02.869" v="5801" actId="962"/>
          <ac:picMkLst>
            <pc:docMk/>
            <pc:sldMk cId="2159516847" sldId="263"/>
            <ac:picMk id="3" creationId="{B2EAA5C2-B454-3B43-42B2-C61968A1FE84}"/>
          </ac:picMkLst>
        </pc:picChg>
        <pc:picChg chg="mod topLvl">
          <ac:chgData name="Marcos García Balboa" userId="e57dc77c939f7243" providerId="LiveId" clId="{AC3A97D7-3FA4-43CE-B290-5466E7258383}" dt="2023-11-07T13:39:45.669" v="5783" actId="962"/>
          <ac:picMkLst>
            <pc:docMk/>
            <pc:sldMk cId="2159516847" sldId="263"/>
            <ac:picMk id="10" creationId="{74CCFC17-904C-B992-CB49-63D175B14F9C}"/>
          </ac:picMkLst>
        </pc:picChg>
        <pc:picChg chg="mod topLvl">
          <ac:chgData name="Marcos García Balboa" userId="e57dc77c939f7243" providerId="LiveId" clId="{AC3A97D7-3FA4-43CE-B290-5466E7258383}" dt="2023-11-07T13:34:31.260" v="5751" actId="962"/>
          <ac:picMkLst>
            <pc:docMk/>
            <pc:sldMk cId="2159516847" sldId="263"/>
            <ac:picMk id="11" creationId="{FEF81B0E-4806-4B91-F995-158B6F04C9D2}"/>
          </ac:picMkLst>
        </pc:picChg>
        <pc:picChg chg="mod topLvl">
          <ac:chgData name="Marcos García Balboa" userId="e57dc77c939f7243" providerId="LiveId" clId="{AC3A97D7-3FA4-43CE-B290-5466E7258383}" dt="2023-11-07T13:33:55.728" v="5746" actId="962"/>
          <ac:picMkLst>
            <pc:docMk/>
            <pc:sldMk cId="2159516847" sldId="263"/>
            <ac:picMk id="4098" creationId="{9432D6B9-BD96-95D6-B969-07FDE321BB98}"/>
          </ac:picMkLst>
        </pc:picChg>
        <pc:picChg chg="mod topLvl">
          <ac:chgData name="Marcos García Balboa" userId="e57dc77c939f7243" providerId="LiveId" clId="{AC3A97D7-3FA4-43CE-B290-5466E7258383}" dt="2023-11-07T13:38:38.514" v="5781" actId="962"/>
          <ac:picMkLst>
            <pc:docMk/>
            <pc:sldMk cId="2159516847" sldId="263"/>
            <ac:picMk id="4100" creationId="{36D94CE5-649A-1D72-3E21-4A5C333FE3E1}"/>
          </ac:picMkLst>
        </pc:picChg>
        <pc:picChg chg="mod topLvl">
          <ac:chgData name="Marcos García Balboa" userId="e57dc77c939f7243" providerId="LiveId" clId="{AC3A97D7-3FA4-43CE-B290-5466E7258383}" dt="2023-11-07T13:34:26.717" v="5750" actId="962"/>
          <ac:picMkLst>
            <pc:docMk/>
            <pc:sldMk cId="2159516847" sldId="263"/>
            <ac:picMk id="4108" creationId="{55F582AE-D3A8-5CD3-E8A6-5AF932884E8E}"/>
          </ac:picMkLst>
        </pc:picChg>
        <pc:picChg chg="mod">
          <ac:chgData name="Marcos García Balboa" userId="e57dc77c939f7243" providerId="LiveId" clId="{AC3A97D7-3FA4-43CE-B290-5466E7258383}" dt="2023-11-07T12:57:41.220" v="5136"/>
          <ac:picMkLst>
            <pc:docMk/>
            <pc:sldMk cId="2159516847" sldId="263"/>
            <ac:picMk id="5126" creationId="{528978E2-C7C1-C309-B4B0-59AA74C89524}"/>
          </ac:picMkLst>
        </pc:picChg>
      </pc:sldChg>
      <pc:sldChg chg="delSp modSp mod setBg">
        <pc:chgData name="Marcos García Balboa" userId="e57dc77c939f7243" providerId="LiveId" clId="{AC3A97D7-3FA4-43CE-B290-5466E7258383}" dt="2023-11-12T16:22:11.975" v="9572" actId="20577"/>
        <pc:sldMkLst>
          <pc:docMk/>
          <pc:sldMk cId="3072134828" sldId="264"/>
        </pc:sldMkLst>
        <pc:spChg chg="mod">
          <ac:chgData name="Marcos García Balboa" userId="e57dc77c939f7243" providerId="LiveId" clId="{AC3A97D7-3FA4-43CE-B290-5466E7258383}" dt="2023-11-12T16:22:11.975" v="9572" actId="20577"/>
          <ac:spMkLst>
            <pc:docMk/>
            <pc:sldMk cId="3072134828" sldId="264"/>
            <ac:spMk id="22" creationId="{6DE47C58-052D-D3ED-0CCB-7B3C27275544}"/>
          </ac:spMkLst>
        </pc:spChg>
        <pc:grpChg chg="del mod">
          <ac:chgData name="Marcos García Balboa" userId="e57dc77c939f7243" providerId="LiveId" clId="{AC3A97D7-3FA4-43CE-B290-5466E7258383}" dt="2023-11-07T13:35:45.586" v="5760" actId="165"/>
          <ac:grpSpMkLst>
            <pc:docMk/>
            <pc:sldMk cId="3072134828" sldId="264"/>
            <ac:grpSpMk id="9" creationId="{31CBB00B-FE2F-81ED-208E-9067F9350D05}"/>
          </ac:grpSpMkLst>
        </pc:grpChg>
        <pc:grpChg chg="del">
          <ac:chgData name="Marcos García Balboa" userId="e57dc77c939f7243" providerId="LiveId" clId="{AC3A97D7-3FA4-43CE-B290-5466E7258383}" dt="2023-11-07T13:35:27.444" v="5756" actId="165"/>
          <ac:grpSpMkLst>
            <pc:docMk/>
            <pc:sldMk cId="3072134828" sldId="264"/>
            <ac:grpSpMk id="12" creationId="{BA3848D4-ABCF-EDD4-8055-343D1027DFC1}"/>
          </ac:grpSpMkLst>
        </pc:grpChg>
        <pc:grpChg chg="del">
          <ac:chgData name="Marcos García Balboa" userId="e57dc77c939f7243" providerId="LiveId" clId="{AC3A97D7-3FA4-43CE-B290-5466E7258383}" dt="2023-11-07T13:35:14.126" v="5753" actId="165"/>
          <ac:grpSpMkLst>
            <pc:docMk/>
            <pc:sldMk cId="3072134828" sldId="264"/>
            <ac:grpSpMk id="16" creationId="{89ABEA21-AD1B-5F39-DC20-872631B7FD09}"/>
          </ac:grpSpMkLst>
        </pc:grpChg>
        <pc:picChg chg="mod topLvl">
          <ac:chgData name="Marcos García Balboa" userId="e57dc77c939f7243" providerId="LiveId" clId="{AC3A97D7-3FA4-43CE-B290-5466E7258383}" dt="2023-11-07T13:42:17.223" v="5803" actId="962"/>
          <ac:picMkLst>
            <pc:docMk/>
            <pc:sldMk cId="3072134828" sldId="264"/>
            <ac:picMk id="3" creationId="{B2EAA5C2-B454-3B43-42B2-C61968A1FE84}"/>
          </ac:picMkLst>
        </pc:picChg>
        <pc:picChg chg="mod topLvl">
          <ac:chgData name="Marcos García Balboa" userId="e57dc77c939f7243" providerId="LiveId" clId="{AC3A97D7-3FA4-43CE-B290-5466E7258383}" dt="2023-11-07T13:40:05.789" v="5786" actId="962"/>
          <ac:picMkLst>
            <pc:docMk/>
            <pc:sldMk cId="3072134828" sldId="264"/>
            <ac:picMk id="10" creationId="{74CCFC17-904C-B992-CB49-63D175B14F9C}"/>
          </ac:picMkLst>
        </pc:picChg>
        <pc:picChg chg="mod topLvl">
          <ac:chgData name="Marcos García Balboa" userId="e57dc77c939f7243" providerId="LiveId" clId="{AC3A97D7-3FA4-43CE-B290-5466E7258383}" dt="2023-11-07T13:35:22.312" v="5755" actId="962"/>
          <ac:picMkLst>
            <pc:docMk/>
            <pc:sldMk cId="3072134828" sldId="264"/>
            <ac:picMk id="11" creationId="{FEF81B0E-4806-4B91-F995-158B6F04C9D2}"/>
          </ac:picMkLst>
        </pc:picChg>
        <pc:picChg chg="mod topLvl">
          <ac:chgData name="Marcos García Balboa" userId="e57dc77c939f7243" providerId="LiveId" clId="{AC3A97D7-3FA4-43CE-B290-5466E7258383}" dt="2023-11-07T13:42:08.520" v="5802" actId="962"/>
          <ac:picMkLst>
            <pc:docMk/>
            <pc:sldMk cId="3072134828" sldId="264"/>
            <ac:picMk id="4098" creationId="{9432D6B9-BD96-95D6-B969-07FDE321BB98}"/>
          </ac:picMkLst>
        </pc:picChg>
        <pc:picChg chg="mod topLvl">
          <ac:chgData name="Marcos García Balboa" userId="e57dc77c939f7243" providerId="LiveId" clId="{AC3A97D7-3FA4-43CE-B290-5466E7258383}" dt="2023-11-07T13:38:30.372" v="5779" actId="962"/>
          <ac:picMkLst>
            <pc:docMk/>
            <pc:sldMk cId="3072134828" sldId="264"/>
            <ac:picMk id="4100" creationId="{36D94CE5-649A-1D72-3E21-4A5C333FE3E1}"/>
          </ac:picMkLst>
        </pc:picChg>
        <pc:picChg chg="mod topLvl">
          <ac:chgData name="Marcos García Balboa" userId="e57dc77c939f7243" providerId="LiveId" clId="{AC3A97D7-3FA4-43CE-B290-5466E7258383}" dt="2023-11-07T13:35:22.312" v="5755" actId="962"/>
          <ac:picMkLst>
            <pc:docMk/>
            <pc:sldMk cId="3072134828" sldId="264"/>
            <ac:picMk id="4108" creationId="{55F582AE-D3A8-5CD3-E8A6-5AF932884E8E}"/>
          </ac:picMkLst>
        </pc:picChg>
        <pc:picChg chg="mod">
          <ac:chgData name="Marcos García Balboa" userId="e57dc77c939f7243" providerId="LiveId" clId="{AC3A97D7-3FA4-43CE-B290-5466E7258383}" dt="2023-11-07T12:57:33.801" v="5135"/>
          <ac:picMkLst>
            <pc:docMk/>
            <pc:sldMk cId="3072134828" sldId="264"/>
            <ac:picMk id="5126" creationId="{528978E2-C7C1-C309-B4B0-59AA74C89524}"/>
          </ac:picMkLst>
        </pc:picChg>
      </pc:sldChg>
      <pc:sldChg chg="delSp modSp mod setBg">
        <pc:chgData name="Marcos García Balboa" userId="e57dc77c939f7243" providerId="LiveId" clId="{AC3A97D7-3FA4-43CE-B290-5466E7258383}" dt="2023-11-07T18:41:36.803" v="9277" actId="962"/>
        <pc:sldMkLst>
          <pc:docMk/>
          <pc:sldMk cId="1572177468" sldId="265"/>
        </pc:sldMkLst>
        <pc:grpChg chg="del">
          <ac:chgData name="Marcos García Balboa" userId="e57dc77c939f7243" providerId="LiveId" clId="{AC3A97D7-3FA4-43CE-B290-5466E7258383}" dt="2023-11-07T18:41:20.589" v="9274" actId="165"/>
          <ac:grpSpMkLst>
            <pc:docMk/>
            <pc:sldMk cId="1572177468" sldId="265"/>
            <ac:grpSpMk id="12" creationId="{AB4915C0-0AB8-9494-0033-0A6254651E42}"/>
          </ac:grpSpMkLst>
        </pc:grpChg>
        <pc:grpChg chg="del mod">
          <ac:chgData name="Marcos García Balboa" userId="e57dc77c939f7243" providerId="LiveId" clId="{AC3A97D7-3FA4-43CE-B290-5466E7258383}" dt="2023-11-07T18:40:51.537" v="9271" actId="165"/>
          <ac:grpSpMkLst>
            <pc:docMk/>
            <pc:sldMk cId="1572177468" sldId="265"/>
            <ac:grpSpMk id="16" creationId="{A584F76D-E807-DA8C-0917-58E5C2498B48}"/>
          </ac:grpSpMkLst>
        </pc:grpChg>
        <pc:grpChg chg="del">
          <ac:chgData name="Marcos García Balboa" userId="e57dc77c939f7243" providerId="LiveId" clId="{AC3A97D7-3FA4-43CE-B290-5466E7258383}" dt="2023-11-07T18:41:31.420" v="9276" actId="165"/>
          <ac:grpSpMkLst>
            <pc:docMk/>
            <pc:sldMk cId="1572177468" sldId="265"/>
            <ac:grpSpMk id="18" creationId="{D4E8DE1D-4E4C-32F1-1226-7D52B137C351}"/>
          </ac:grpSpMkLst>
        </pc:grpChg>
        <pc:graphicFrameChg chg="mod">
          <ac:chgData name="Marcos García Balboa" userId="e57dc77c939f7243" providerId="LiveId" clId="{AC3A97D7-3FA4-43CE-B290-5466E7258383}" dt="2023-11-06T20:43:13.100" v="8" actId="1076"/>
          <ac:graphicFrameMkLst>
            <pc:docMk/>
            <pc:sldMk cId="1572177468" sldId="265"/>
            <ac:graphicFrameMk id="5" creationId="{4421E16A-A48C-6EAE-FEB9-B2595842B038}"/>
          </ac:graphicFrameMkLst>
        </pc:graphicFrameChg>
        <pc:graphicFrameChg chg="mod">
          <ac:chgData name="Marcos García Balboa" userId="e57dc77c939f7243" providerId="LiveId" clId="{AC3A97D7-3FA4-43CE-B290-5466E7258383}" dt="2023-11-06T20:43:13.100" v="8" actId="1076"/>
          <ac:graphicFrameMkLst>
            <pc:docMk/>
            <pc:sldMk cId="1572177468" sldId="265"/>
            <ac:graphicFrameMk id="6" creationId="{9238D81E-1688-01E6-A557-9802810102AA}"/>
          </ac:graphicFrameMkLst>
        </pc:graphicFrameChg>
        <pc:graphicFrameChg chg="mod">
          <ac:chgData name="Marcos García Balboa" userId="e57dc77c939f7243" providerId="LiveId" clId="{AC3A97D7-3FA4-43CE-B290-5466E7258383}" dt="2023-11-06T20:43:13.100" v="8" actId="1076"/>
          <ac:graphicFrameMkLst>
            <pc:docMk/>
            <pc:sldMk cId="1572177468" sldId="265"/>
            <ac:graphicFrameMk id="7" creationId="{6690A5B4-45A6-F4EC-3717-F7955C47388A}"/>
          </ac:graphicFrameMkLst>
        </pc:graphicFrameChg>
        <pc:graphicFrameChg chg="mod">
          <ac:chgData name="Marcos García Balboa" userId="e57dc77c939f7243" providerId="LiveId" clId="{AC3A97D7-3FA4-43CE-B290-5466E7258383}" dt="2023-11-06T20:43:13.100" v="8" actId="1076"/>
          <ac:graphicFrameMkLst>
            <pc:docMk/>
            <pc:sldMk cId="1572177468" sldId="265"/>
            <ac:graphicFrameMk id="19" creationId="{59B66DEC-2BB3-B847-CDE3-B703B85FB655}"/>
          </ac:graphicFrameMkLst>
        </pc:graphicFrameChg>
        <pc:picChg chg="mod topLvl">
          <ac:chgData name="Marcos García Balboa" userId="e57dc77c939f7243" providerId="LiveId" clId="{AC3A97D7-3FA4-43CE-B290-5466E7258383}" dt="2023-11-07T18:41:14.445" v="9273" actId="962"/>
          <ac:picMkLst>
            <pc:docMk/>
            <pc:sldMk cId="1572177468" sldId="265"/>
            <ac:picMk id="3" creationId="{B2EAA5C2-B454-3B43-42B2-C61968A1FE84}"/>
          </ac:picMkLst>
        </pc:picChg>
        <pc:picChg chg="mod topLvl">
          <ac:chgData name="Marcos García Balboa" userId="e57dc77c939f7243" providerId="LiveId" clId="{AC3A97D7-3FA4-43CE-B290-5466E7258383}" dt="2023-11-07T18:41:28.190" v="9275" actId="962"/>
          <ac:picMkLst>
            <pc:docMk/>
            <pc:sldMk cId="1572177468" sldId="265"/>
            <ac:picMk id="10" creationId="{74CCFC17-904C-B992-CB49-63D175B14F9C}"/>
          </ac:picMkLst>
        </pc:picChg>
        <pc:picChg chg="mod topLvl">
          <ac:chgData name="Marcos García Balboa" userId="e57dc77c939f7243" providerId="LiveId" clId="{AC3A97D7-3FA4-43CE-B290-5466E7258383}" dt="2023-11-07T18:41:36.803" v="9277" actId="962"/>
          <ac:picMkLst>
            <pc:docMk/>
            <pc:sldMk cId="1572177468" sldId="265"/>
            <ac:picMk id="11" creationId="{FEF81B0E-4806-4B91-F995-158B6F04C9D2}"/>
          </ac:picMkLst>
        </pc:picChg>
        <pc:picChg chg="mod">
          <ac:chgData name="Marcos García Balboa" userId="e57dc77c939f7243" providerId="LiveId" clId="{AC3A97D7-3FA4-43CE-B290-5466E7258383}" dt="2023-11-06T20:43:08.897" v="7" actId="1076"/>
          <ac:picMkLst>
            <pc:docMk/>
            <pc:sldMk cId="1572177468" sldId="265"/>
            <ac:picMk id="13" creationId="{7B6B47E8-11E0-C1DA-3B4E-1A84B77BB111}"/>
          </ac:picMkLst>
        </pc:picChg>
        <pc:picChg chg="mod">
          <ac:chgData name="Marcos García Balboa" userId="e57dc77c939f7243" providerId="LiveId" clId="{AC3A97D7-3FA4-43CE-B290-5466E7258383}" dt="2023-11-06T20:43:13.100" v="8" actId="1076"/>
          <ac:picMkLst>
            <pc:docMk/>
            <pc:sldMk cId="1572177468" sldId="265"/>
            <ac:picMk id="14" creationId="{00F6F5CE-33BA-EB54-8DDC-9EADC38DD3F8}"/>
          </ac:picMkLst>
        </pc:picChg>
        <pc:picChg chg="mod">
          <ac:chgData name="Marcos García Balboa" userId="e57dc77c939f7243" providerId="LiveId" clId="{AC3A97D7-3FA4-43CE-B290-5466E7258383}" dt="2023-11-06T20:43:13.100" v="8" actId="1076"/>
          <ac:picMkLst>
            <pc:docMk/>
            <pc:sldMk cId="1572177468" sldId="265"/>
            <ac:picMk id="15" creationId="{CC7C7772-9603-AA33-981A-258B842A2856}"/>
          </ac:picMkLst>
        </pc:picChg>
        <pc:picChg chg="mod">
          <ac:chgData name="Marcos García Balboa" userId="e57dc77c939f7243" providerId="LiveId" clId="{AC3A97D7-3FA4-43CE-B290-5466E7258383}" dt="2023-11-06T20:43:13.100" v="8" actId="1076"/>
          <ac:picMkLst>
            <pc:docMk/>
            <pc:sldMk cId="1572177468" sldId="265"/>
            <ac:picMk id="17" creationId="{DD614551-4E1F-32A7-7A8E-CD2B87550490}"/>
          </ac:picMkLst>
        </pc:picChg>
        <pc:picChg chg="mod">
          <ac:chgData name="Marcos García Balboa" userId="e57dc77c939f7243" providerId="LiveId" clId="{AC3A97D7-3FA4-43CE-B290-5466E7258383}" dt="2023-11-06T20:43:08.897" v="7" actId="1076"/>
          <ac:picMkLst>
            <pc:docMk/>
            <pc:sldMk cId="1572177468" sldId="265"/>
            <ac:picMk id="1028" creationId="{FCCBD2B7-81FD-101A-2122-14874DD374A8}"/>
          </ac:picMkLst>
        </pc:picChg>
        <pc:picChg chg="mod topLvl">
          <ac:chgData name="Marcos García Balboa" userId="e57dc77c939f7243" providerId="LiveId" clId="{AC3A97D7-3FA4-43CE-B290-5466E7258383}" dt="2023-11-07T18:40:56.966" v="9272" actId="962"/>
          <ac:picMkLst>
            <pc:docMk/>
            <pc:sldMk cId="1572177468" sldId="265"/>
            <ac:picMk id="4098" creationId="{9432D6B9-BD96-95D6-B969-07FDE321BB98}"/>
          </ac:picMkLst>
        </pc:picChg>
        <pc:picChg chg="mod topLvl">
          <ac:chgData name="Marcos García Balboa" userId="e57dc77c939f7243" providerId="LiveId" clId="{AC3A97D7-3FA4-43CE-B290-5466E7258383}" dt="2023-11-07T18:41:20.589" v="9274" actId="165"/>
          <ac:picMkLst>
            <pc:docMk/>
            <pc:sldMk cId="1572177468" sldId="265"/>
            <ac:picMk id="4100" creationId="{36D94CE5-649A-1D72-3E21-4A5C333FE3E1}"/>
          </ac:picMkLst>
        </pc:picChg>
        <pc:picChg chg="mod topLvl">
          <ac:chgData name="Marcos García Balboa" userId="e57dc77c939f7243" providerId="LiveId" clId="{AC3A97D7-3FA4-43CE-B290-5466E7258383}" dt="2023-11-07T18:41:31.420" v="9276" actId="165"/>
          <ac:picMkLst>
            <pc:docMk/>
            <pc:sldMk cId="1572177468" sldId="265"/>
            <ac:picMk id="4108" creationId="{55F582AE-D3A8-5CD3-E8A6-5AF932884E8E}"/>
          </ac:picMkLst>
        </pc:picChg>
      </pc:sldChg>
      <pc:sldChg chg="addSp modSp mod">
        <pc:chgData name="Marcos García Balboa" userId="e57dc77c939f7243" providerId="LiveId" clId="{AC3A97D7-3FA4-43CE-B290-5466E7258383}" dt="2023-11-07T12:59:51.691" v="5281" actId="207"/>
        <pc:sldMkLst>
          <pc:docMk/>
          <pc:sldMk cId="1638582862" sldId="266"/>
        </pc:sldMkLst>
        <pc:spChg chg="add mod ord">
          <ac:chgData name="Marcos García Balboa" userId="e57dc77c939f7243" providerId="LiveId" clId="{AC3A97D7-3FA4-43CE-B290-5466E7258383}" dt="2023-11-07T12:59:51.691" v="5281" actId="207"/>
          <ac:spMkLst>
            <pc:docMk/>
            <pc:sldMk cId="1638582862" sldId="266"/>
            <ac:spMk id="2" creationId="{735065B2-E294-290D-FFC4-EE9B7343B537}"/>
          </ac:spMkLst>
        </pc:spChg>
        <pc:picChg chg="mod">
          <ac:chgData name="Marcos García Balboa" userId="e57dc77c939f7243" providerId="LiveId" clId="{AC3A97D7-3FA4-43CE-B290-5466E7258383}" dt="2023-11-07T12:57:27.911" v="5133"/>
          <ac:picMkLst>
            <pc:docMk/>
            <pc:sldMk cId="1638582862" sldId="266"/>
            <ac:picMk id="5126" creationId="{528978E2-C7C1-C309-B4B0-59AA74C89524}"/>
          </ac:picMkLst>
        </pc:picChg>
      </pc:sldChg>
      <pc:sldChg chg="addSp modSp mod">
        <pc:chgData name="Marcos García Balboa" userId="e57dc77c939f7243" providerId="LiveId" clId="{AC3A97D7-3FA4-43CE-B290-5466E7258383}" dt="2023-11-07T13:00:06.857" v="5285" actId="13244"/>
        <pc:sldMkLst>
          <pc:docMk/>
          <pc:sldMk cId="854226267" sldId="267"/>
        </pc:sldMkLst>
        <pc:spChg chg="add mod ord">
          <ac:chgData name="Marcos García Balboa" userId="e57dc77c939f7243" providerId="LiveId" clId="{AC3A97D7-3FA4-43CE-B290-5466E7258383}" dt="2023-11-07T13:00:06.857" v="5285" actId="13244"/>
          <ac:spMkLst>
            <pc:docMk/>
            <pc:sldMk cId="854226267" sldId="267"/>
            <ac:spMk id="3" creationId="{25D7A70D-EA5A-9165-3914-ABE66F83970B}"/>
          </ac:spMkLst>
        </pc:spChg>
        <pc:spChg chg="mod">
          <ac:chgData name="Marcos García Balboa" userId="e57dc77c939f7243" providerId="LiveId" clId="{AC3A97D7-3FA4-43CE-B290-5466E7258383}" dt="2023-11-06T20:46:32.781" v="24" actId="20577"/>
          <ac:spMkLst>
            <pc:docMk/>
            <pc:sldMk cId="854226267" sldId="267"/>
            <ac:spMk id="6" creationId="{16DFFDCE-E3AF-FCCD-654C-2E3652D9EB3A}"/>
          </ac:spMkLst>
        </pc:spChg>
        <pc:spChg chg="mod">
          <ac:chgData name="Marcos García Balboa" userId="e57dc77c939f7243" providerId="LiveId" clId="{AC3A97D7-3FA4-43CE-B290-5466E7258383}" dt="2023-11-06T20:46:28.953" v="23" actId="20577"/>
          <ac:spMkLst>
            <pc:docMk/>
            <pc:sldMk cId="854226267" sldId="267"/>
            <ac:spMk id="7" creationId="{9B3275DA-94F6-62F6-6EA8-A3BEF7C5E44A}"/>
          </ac:spMkLst>
        </pc:spChg>
        <pc:picChg chg="mod">
          <ac:chgData name="Marcos García Balboa" userId="e57dc77c939f7243" providerId="LiveId" clId="{AC3A97D7-3FA4-43CE-B290-5466E7258383}" dt="2023-11-07T12:57:24.550" v="5132"/>
          <ac:picMkLst>
            <pc:docMk/>
            <pc:sldMk cId="854226267" sldId="267"/>
            <ac:picMk id="5126" creationId="{528978E2-C7C1-C309-B4B0-59AA74C89524}"/>
          </ac:picMkLst>
        </pc:picChg>
      </pc:sldChg>
      <pc:sldChg chg="addSp modSp mod">
        <pc:chgData name="Marcos García Balboa" userId="e57dc77c939f7243" providerId="LiveId" clId="{AC3A97D7-3FA4-43CE-B290-5466E7258383}" dt="2023-11-07T13:00:19.046" v="5290" actId="1076"/>
        <pc:sldMkLst>
          <pc:docMk/>
          <pc:sldMk cId="4136876425" sldId="268"/>
        </pc:sldMkLst>
        <pc:spChg chg="mod">
          <ac:chgData name="Marcos García Balboa" userId="e57dc77c939f7243" providerId="LiveId" clId="{AC3A97D7-3FA4-43CE-B290-5466E7258383}" dt="2023-11-06T20:47:54.968" v="29" actId="20577"/>
          <ac:spMkLst>
            <pc:docMk/>
            <pc:sldMk cId="4136876425" sldId="268"/>
            <ac:spMk id="3" creationId="{4B6E43EF-BC72-7AD7-45C0-239651EB95A2}"/>
          </ac:spMkLst>
        </pc:spChg>
        <pc:spChg chg="add mod ord">
          <ac:chgData name="Marcos García Balboa" userId="e57dc77c939f7243" providerId="LiveId" clId="{AC3A97D7-3FA4-43CE-B290-5466E7258383}" dt="2023-11-07T13:00:19.046" v="5290" actId="1076"/>
          <ac:spMkLst>
            <pc:docMk/>
            <pc:sldMk cId="4136876425" sldId="268"/>
            <ac:spMk id="4" creationId="{741B91C5-0509-CF6B-550E-9FA8FE574131}"/>
          </ac:spMkLst>
        </pc:spChg>
        <pc:picChg chg="mod">
          <ac:chgData name="Marcos García Balboa" userId="e57dc77c939f7243" providerId="LiveId" clId="{AC3A97D7-3FA4-43CE-B290-5466E7258383}" dt="2023-11-07T12:57:17.758" v="5131"/>
          <ac:picMkLst>
            <pc:docMk/>
            <pc:sldMk cId="4136876425" sldId="268"/>
            <ac:picMk id="5126" creationId="{528978E2-C7C1-C309-B4B0-59AA74C89524}"/>
          </ac:picMkLst>
        </pc:picChg>
      </pc:sldChg>
      <pc:sldChg chg="modSp mod">
        <pc:chgData name="Marcos García Balboa" userId="e57dc77c939f7243" providerId="LiveId" clId="{AC3A97D7-3FA4-43CE-B290-5466E7258383}" dt="2023-11-07T12:57:30.881" v="5134"/>
        <pc:sldMkLst>
          <pc:docMk/>
          <pc:sldMk cId="3501849885" sldId="269"/>
        </pc:sldMkLst>
        <pc:spChg chg="mod">
          <ac:chgData name="Marcos García Balboa" userId="e57dc77c939f7243" providerId="LiveId" clId="{AC3A97D7-3FA4-43CE-B290-5466E7258383}" dt="2023-11-06T20:47:04.505" v="28" actId="1076"/>
          <ac:spMkLst>
            <pc:docMk/>
            <pc:sldMk cId="3501849885" sldId="269"/>
            <ac:spMk id="2" creationId="{6417DAB5-93B9-5E9F-4032-0BCEC693C625}"/>
          </ac:spMkLst>
        </pc:spChg>
        <pc:spChg chg="mod">
          <ac:chgData name="Marcos García Balboa" userId="e57dc77c939f7243" providerId="LiveId" clId="{AC3A97D7-3FA4-43CE-B290-5466E7258383}" dt="2023-11-06T20:47:04.505" v="28" actId="1076"/>
          <ac:spMkLst>
            <pc:docMk/>
            <pc:sldMk cId="3501849885" sldId="269"/>
            <ac:spMk id="3" creationId="{00FB8B21-9832-3B95-9330-15C0428BB67B}"/>
          </ac:spMkLst>
        </pc:spChg>
        <pc:picChg chg="mod">
          <ac:chgData name="Marcos García Balboa" userId="e57dc77c939f7243" providerId="LiveId" clId="{AC3A97D7-3FA4-43CE-B290-5466E7258383}" dt="2023-11-07T12:57:30.881" v="5134"/>
          <ac:picMkLst>
            <pc:docMk/>
            <pc:sldMk cId="3501849885" sldId="269"/>
            <ac:picMk id="5126" creationId="{528978E2-C7C1-C309-B4B0-59AA74C89524}"/>
          </ac:picMkLst>
        </pc:picChg>
      </pc:sldChg>
      <pc:sldChg chg="addSp delSp modSp mod">
        <pc:chgData name="Marcos García Balboa" userId="e57dc77c939f7243" providerId="LiveId" clId="{AC3A97D7-3FA4-43CE-B290-5466E7258383}" dt="2023-11-07T14:42:31.127" v="7097" actId="20577"/>
        <pc:sldMkLst>
          <pc:docMk/>
          <pc:sldMk cId="1247146003" sldId="270"/>
        </pc:sldMkLst>
        <pc:spChg chg="mod">
          <ac:chgData name="Marcos García Balboa" userId="e57dc77c939f7243" providerId="LiveId" clId="{AC3A97D7-3FA4-43CE-B290-5466E7258383}" dt="2023-11-07T13:24:33.819" v="5512" actId="1076"/>
          <ac:spMkLst>
            <pc:docMk/>
            <pc:sldMk cId="1247146003" sldId="270"/>
            <ac:spMk id="3" creationId="{4B6E43EF-BC72-7AD7-45C0-239651EB95A2}"/>
          </ac:spMkLst>
        </pc:spChg>
        <pc:spChg chg="mod">
          <ac:chgData name="Marcos García Balboa" userId="e57dc77c939f7243" providerId="LiveId" clId="{AC3A97D7-3FA4-43CE-B290-5466E7258383}" dt="2023-11-06T21:23:15.840" v="1652"/>
          <ac:spMkLst>
            <pc:docMk/>
            <pc:sldMk cId="1247146003" sldId="270"/>
            <ac:spMk id="4" creationId="{D129EFC3-C89A-F690-692A-6C38AB0B3F44}"/>
          </ac:spMkLst>
        </pc:spChg>
        <pc:spChg chg="mod">
          <ac:chgData name="Marcos García Balboa" userId="e57dc77c939f7243" providerId="LiveId" clId="{AC3A97D7-3FA4-43CE-B290-5466E7258383}" dt="2023-11-06T21:23:47.099" v="1655" actId="1076"/>
          <ac:spMkLst>
            <pc:docMk/>
            <pc:sldMk cId="1247146003" sldId="270"/>
            <ac:spMk id="15" creationId="{24CD5A85-357A-AAF7-9309-38BF8A1CAA52}"/>
          </ac:spMkLst>
        </pc:spChg>
        <pc:spChg chg="mod">
          <ac:chgData name="Marcos García Balboa" userId="e57dc77c939f7243" providerId="LiveId" clId="{AC3A97D7-3FA4-43CE-B290-5466E7258383}" dt="2023-11-07T14:42:31.127" v="7097" actId="20577"/>
          <ac:spMkLst>
            <pc:docMk/>
            <pc:sldMk cId="1247146003" sldId="270"/>
            <ac:spMk id="23" creationId="{531E78BE-3F76-1C9A-63ED-778C00362A6F}"/>
          </ac:spMkLst>
        </pc:spChg>
        <pc:spChg chg="mod">
          <ac:chgData name="Marcos García Balboa" userId="e57dc77c939f7243" providerId="LiveId" clId="{AC3A97D7-3FA4-43CE-B290-5466E7258383}" dt="2023-11-06T21:25:12.134" v="1674" actId="1076"/>
          <ac:spMkLst>
            <pc:docMk/>
            <pc:sldMk cId="1247146003" sldId="270"/>
            <ac:spMk id="27" creationId="{8EE19DB8-B367-0973-DCCF-E979582C2A2D}"/>
          </ac:spMkLst>
        </pc:spChg>
        <pc:spChg chg="mod topLvl">
          <ac:chgData name="Marcos García Balboa" userId="e57dc77c939f7243" providerId="LiveId" clId="{AC3A97D7-3FA4-43CE-B290-5466E7258383}" dt="2023-11-06T21:40:58.925" v="2165" actId="1076"/>
          <ac:spMkLst>
            <pc:docMk/>
            <pc:sldMk cId="1247146003" sldId="270"/>
            <ac:spMk id="34" creationId="{D4262058-6C26-B415-E2DC-87168A2B2DF7}"/>
          </ac:spMkLst>
        </pc:spChg>
        <pc:spChg chg="add mod ord">
          <ac:chgData name="Marcos García Balboa" userId="e57dc77c939f7243" providerId="LiveId" clId="{AC3A97D7-3FA4-43CE-B290-5466E7258383}" dt="2023-11-07T13:00:26.386" v="5294" actId="1076"/>
          <ac:spMkLst>
            <pc:docMk/>
            <pc:sldMk cId="1247146003" sldId="270"/>
            <ac:spMk id="41" creationId="{C11B864B-C2D5-B9D7-C4A9-EE9ED9FCADC7}"/>
          </ac:spMkLst>
        </pc:spChg>
        <pc:grpChg chg="add del mod">
          <ac:chgData name="Marcos García Balboa" userId="e57dc77c939f7243" providerId="LiveId" clId="{AC3A97D7-3FA4-43CE-B290-5466E7258383}" dt="2023-11-06T21:23:39.808" v="1653" actId="478"/>
          <ac:grpSpMkLst>
            <pc:docMk/>
            <pc:sldMk cId="1247146003" sldId="270"/>
            <ac:grpSpMk id="2" creationId="{CAA8822E-C267-71D2-2816-D25E8FF78CC6}"/>
          </ac:grpSpMkLst>
        </pc:grpChg>
        <pc:grpChg chg="mod">
          <ac:chgData name="Marcos García Balboa" userId="e57dc77c939f7243" providerId="LiveId" clId="{AC3A97D7-3FA4-43CE-B290-5466E7258383}" dt="2023-11-06T21:23:15.840" v="1652"/>
          <ac:grpSpMkLst>
            <pc:docMk/>
            <pc:sldMk cId="1247146003" sldId="270"/>
            <ac:grpSpMk id="5" creationId="{B8BA37F8-4CF1-8201-3FC1-00DFD155193D}"/>
          </ac:grpSpMkLst>
        </pc:grpChg>
        <pc:grpChg chg="mod">
          <ac:chgData name="Marcos García Balboa" userId="e57dc77c939f7243" providerId="LiveId" clId="{AC3A97D7-3FA4-43CE-B290-5466E7258383}" dt="2023-11-06T21:23:15.840" v="1652"/>
          <ac:grpSpMkLst>
            <pc:docMk/>
            <pc:sldMk cId="1247146003" sldId="270"/>
            <ac:grpSpMk id="9" creationId="{14735230-F79E-DB61-BFA2-3B517200C6B8}"/>
          </ac:grpSpMkLst>
        </pc:grpChg>
        <pc:grpChg chg="add del mod">
          <ac:chgData name="Marcos García Balboa" userId="e57dc77c939f7243" providerId="LiveId" clId="{AC3A97D7-3FA4-43CE-B290-5466E7258383}" dt="2023-11-06T21:25:01.549" v="1668" actId="478"/>
          <ac:grpSpMkLst>
            <pc:docMk/>
            <pc:sldMk cId="1247146003" sldId="270"/>
            <ac:grpSpMk id="14" creationId="{41CE43CE-3D1F-BF5B-77DF-2D13827574D7}"/>
          </ac:grpSpMkLst>
        </pc:grpChg>
        <pc:grpChg chg="mod">
          <ac:chgData name="Marcos García Balboa" userId="e57dc77c939f7243" providerId="LiveId" clId="{AC3A97D7-3FA4-43CE-B290-5466E7258383}" dt="2023-11-06T21:23:47.099" v="1655" actId="1076"/>
          <ac:grpSpMkLst>
            <pc:docMk/>
            <pc:sldMk cId="1247146003" sldId="270"/>
            <ac:grpSpMk id="16" creationId="{BA03E962-FDD2-5675-D194-C7E038E6C172}"/>
          </ac:grpSpMkLst>
        </pc:grpChg>
        <pc:grpChg chg="mod">
          <ac:chgData name="Marcos García Balboa" userId="e57dc77c939f7243" providerId="LiveId" clId="{AC3A97D7-3FA4-43CE-B290-5466E7258383}" dt="2023-11-06T21:23:47.099" v="1655" actId="1076"/>
          <ac:grpSpMkLst>
            <pc:docMk/>
            <pc:sldMk cId="1247146003" sldId="270"/>
            <ac:grpSpMk id="20" creationId="{FD760D2E-372F-0BD0-4823-5051354F03EF}"/>
          </ac:grpSpMkLst>
        </pc:grpChg>
        <pc:grpChg chg="add del mod">
          <ac:chgData name="Marcos García Balboa" userId="e57dc77c939f7243" providerId="LiveId" clId="{AC3A97D7-3FA4-43CE-B290-5466E7258383}" dt="2023-11-06T21:25:13.294" v="1675" actId="21"/>
          <ac:grpSpMkLst>
            <pc:docMk/>
            <pc:sldMk cId="1247146003" sldId="270"/>
            <ac:grpSpMk id="26" creationId="{0B30F05C-0FF0-A77B-2B01-442720F9B973}"/>
          </ac:grpSpMkLst>
        </pc:grpChg>
        <pc:grpChg chg="mod">
          <ac:chgData name="Marcos García Balboa" userId="e57dc77c939f7243" providerId="LiveId" clId="{AC3A97D7-3FA4-43CE-B290-5466E7258383}" dt="2023-11-06T21:25:12.134" v="1674" actId="1076"/>
          <ac:grpSpMkLst>
            <pc:docMk/>
            <pc:sldMk cId="1247146003" sldId="270"/>
            <ac:grpSpMk id="28" creationId="{65875903-31D6-EE64-170C-174AA2DB9A11}"/>
          </ac:grpSpMkLst>
        </pc:grpChg>
        <pc:grpChg chg="add del mod">
          <ac:chgData name="Marcos García Balboa" userId="e57dc77c939f7243" providerId="LiveId" clId="{AC3A97D7-3FA4-43CE-B290-5466E7258383}" dt="2023-11-06T21:40:03.305" v="2154" actId="165"/>
          <ac:grpSpMkLst>
            <pc:docMk/>
            <pc:sldMk cId="1247146003" sldId="270"/>
            <ac:grpSpMk id="33" creationId="{7292FC1C-5C72-2FAF-6D27-8FCBB437DD56}"/>
          </ac:grpSpMkLst>
        </pc:grpChg>
        <pc:grpChg chg="del mod topLvl">
          <ac:chgData name="Marcos García Balboa" userId="e57dc77c939f7243" providerId="LiveId" clId="{AC3A97D7-3FA4-43CE-B290-5466E7258383}" dt="2023-11-06T21:40:05.397" v="2155" actId="165"/>
          <ac:grpSpMkLst>
            <pc:docMk/>
            <pc:sldMk cId="1247146003" sldId="270"/>
            <ac:grpSpMk id="35" creationId="{C45AEBA3-E822-D3DA-6375-288FC1E19BC3}"/>
          </ac:grpSpMkLst>
        </pc:grpChg>
        <pc:picChg chg="mod">
          <ac:chgData name="Marcos García Balboa" userId="e57dc77c939f7243" providerId="LiveId" clId="{AC3A97D7-3FA4-43CE-B290-5466E7258383}" dt="2023-11-06T21:23:15.840" v="1652"/>
          <ac:picMkLst>
            <pc:docMk/>
            <pc:sldMk cId="1247146003" sldId="270"/>
            <ac:picMk id="6" creationId="{354EF9BF-FD8F-97E5-067E-B1C5C019F30A}"/>
          </ac:picMkLst>
        </pc:picChg>
        <pc:picChg chg="mod">
          <ac:chgData name="Marcos García Balboa" userId="e57dc77c939f7243" providerId="LiveId" clId="{AC3A97D7-3FA4-43CE-B290-5466E7258383}" dt="2023-11-06T21:23:15.840" v="1652"/>
          <ac:picMkLst>
            <pc:docMk/>
            <pc:sldMk cId="1247146003" sldId="270"/>
            <ac:picMk id="7" creationId="{3342A493-2794-F9A6-DD1F-7C93D113B939}"/>
          </ac:picMkLst>
        </pc:picChg>
        <pc:picChg chg="mod">
          <ac:chgData name="Marcos García Balboa" userId="e57dc77c939f7243" providerId="LiveId" clId="{AC3A97D7-3FA4-43CE-B290-5466E7258383}" dt="2023-11-06T21:23:15.840" v="1652"/>
          <ac:picMkLst>
            <pc:docMk/>
            <pc:sldMk cId="1247146003" sldId="270"/>
            <ac:picMk id="8" creationId="{B110EE6E-7493-A867-185F-953197455E5B}"/>
          </ac:picMkLst>
        </pc:picChg>
        <pc:picChg chg="mod">
          <ac:chgData name="Marcos García Balboa" userId="e57dc77c939f7243" providerId="LiveId" clId="{AC3A97D7-3FA4-43CE-B290-5466E7258383}" dt="2023-11-06T21:23:15.840" v="1652"/>
          <ac:picMkLst>
            <pc:docMk/>
            <pc:sldMk cId="1247146003" sldId="270"/>
            <ac:picMk id="10" creationId="{892956FB-2433-8BD3-5D71-6A545DB4D476}"/>
          </ac:picMkLst>
        </pc:picChg>
        <pc:picChg chg="mod">
          <ac:chgData name="Marcos García Balboa" userId="e57dc77c939f7243" providerId="LiveId" clId="{AC3A97D7-3FA4-43CE-B290-5466E7258383}" dt="2023-11-06T21:23:15.840" v="1652"/>
          <ac:picMkLst>
            <pc:docMk/>
            <pc:sldMk cId="1247146003" sldId="270"/>
            <ac:picMk id="11" creationId="{AF8BF138-1F74-A3AE-D5B4-DF0D9D6205F8}"/>
          </ac:picMkLst>
        </pc:picChg>
        <pc:picChg chg="mod">
          <ac:chgData name="Marcos García Balboa" userId="e57dc77c939f7243" providerId="LiveId" clId="{AC3A97D7-3FA4-43CE-B290-5466E7258383}" dt="2023-11-06T21:23:15.840" v="1652"/>
          <ac:picMkLst>
            <pc:docMk/>
            <pc:sldMk cId="1247146003" sldId="270"/>
            <ac:picMk id="12" creationId="{209E91D9-7134-D85D-9111-0ACAF27FBF53}"/>
          </ac:picMkLst>
        </pc:picChg>
        <pc:picChg chg="mod">
          <ac:chgData name="Marcos García Balboa" userId="e57dc77c939f7243" providerId="LiveId" clId="{AC3A97D7-3FA4-43CE-B290-5466E7258383}" dt="2023-11-06T21:23:15.840" v="1652"/>
          <ac:picMkLst>
            <pc:docMk/>
            <pc:sldMk cId="1247146003" sldId="270"/>
            <ac:picMk id="13" creationId="{1E0F322B-AEEC-1019-46B4-C3D236454B91}"/>
          </ac:picMkLst>
        </pc:picChg>
        <pc:picChg chg="mod">
          <ac:chgData name="Marcos García Balboa" userId="e57dc77c939f7243" providerId="LiveId" clId="{AC3A97D7-3FA4-43CE-B290-5466E7258383}" dt="2023-11-06T21:23:47.099" v="1655" actId="1076"/>
          <ac:picMkLst>
            <pc:docMk/>
            <pc:sldMk cId="1247146003" sldId="270"/>
            <ac:picMk id="17" creationId="{E0CC9579-DBE4-5FDC-66D8-BFF14BB35981}"/>
          </ac:picMkLst>
        </pc:picChg>
        <pc:picChg chg="mod">
          <ac:chgData name="Marcos García Balboa" userId="e57dc77c939f7243" providerId="LiveId" clId="{AC3A97D7-3FA4-43CE-B290-5466E7258383}" dt="2023-11-06T21:23:47.099" v="1655" actId="1076"/>
          <ac:picMkLst>
            <pc:docMk/>
            <pc:sldMk cId="1247146003" sldId="270"/>
            <ac:picMk id="18" creationId="{6C1894B5-3EDE-2310-DD76-9D85C308EE9B}"/>
          </ac:picMkLst>
        </pc:picChg>
        <pc:picChg chg="mod">
          <ac:chgData name="Marcos García Balboa" userId="e57dc77c939f7243" providerId="LiveId" clId="{AC3A97D7-3FA4-43CE-B290-5466E7258383}" dt="2023-11-06T21:23:47.099" v="1655" actId="1076"/>
          <ac:picMkLst>
            <pc:docMk/>
            <pc:sldMk cId="1247146003" sldId="270"/>
            <ac:picMk id="19" creationId="{7BB1D72A-93A1-56B9-8145-40D25558EC93}"/>
          </ac:picMkLst>
        </pc:picChg>
        <pc:picChg chg="mod">
          <ac:chgData name="Marcos García Balboa" userId="e57dc77c939f7243" providerId="LiveId" clId="{AC3A97D7-3FA4-43CE-B290-5466E7258383}" dt="2023-11-06T21:23:47.099" v="1655" actId="1076"/>
          <ac:picMkLst>
            <pc:docMk/>
            <pc:sldMk cId="1247146003" sldId="270"/>
            <ac:picMk id="21" creationId="{70F13DBE-E38E-CE38-3312-5090F46FB7AA}"/>
          </ac:picMkLst>
        </pc:picChg>
        <pc:picChg chg="mod">
          <ac:chgData name="Marcos García Balboa" userId="e57dc77c939f7243" providerId="LiveId" clId="{AC3A97D7-3FA4-43CE-B290-5466E7258383}" dt="2023-11-06T21:23:47.099" v="1655" actId="1076"/>
          <ac:picMkLst>
            <pc:docMk/>
            <pc:sldMk cId="1247146003" sldId="270"/>
            <ac:picMk id="22" creationId="{AEADC4A4-5E65-388D-7F70-929FDA253FA3}"/>
          </ac:picMkLst>
        </pc:picChg>
        <pc:picChg chg="mod">
          <ac:chgData name="Marcos García Balboa" userId="e57dc77c939f7243" providerId="LiveId" clId="{AC3A97D7-3FA4-43CE-B290-5466E7258383}" dt="2023-11-06T21:23:47.099" v="1655" actId="1076"/>
          <ac:picMkLst>
            <pc:docMk/>
            <pc:sldMk cId="1247146003" sldId="270"/>
            <ac:picMk id="24" creationId="{723383E7-3AF7-308F-BF93-57F6B696E718}"/>
          </ac:picMkLst>
        </pc:picChg>
        <pc:picChg chg="mod">
          <ac:chgData name="Marcos García Balboa" userId="e57dc77c939f7243" providerId="LiveId" clId="{AC3A97D7-3FA4-43CE-B290-5466E7258383}" dt="2023-11-06T21:23:47.099" v="1655" actId="1076"/>
          <ac:picMkLst>
            <pc:docMk/>
            <pc:sldMk cId="1247146003" sldId="270"/>
            <ac:picMk id="25" creationId="{EDFDCBD1-9A72-DD3D-7EF6-1C955D52F2B7}"/>
          </ac:picMkLst>
        </pc:picChg>
        <pc:picChg chg="mod">
          <ac:chgData name="Marcos García Balboa" userId="e57dc77c939f7243" providerId="LiveId" clId="{AC3A97D7-3FA4-43CE-B290-5466E7258383}" dt="2023-11-06T21:25:12.134" v="1674" actId="1076"/>
          <ac:picMkLst>
            <pc:docMk/>
            <pc:sldMk cId="1247146003" sldId="270"/>
            <ac:picMk id="29" creationId="{0DE85A7B-3210-438C-F88D-FAABAE1EC06A}"/>
          </ac:picMkLst>
        </pc:picChg>
        <pc:picChg chg="mod">
          <ac:chgData name="Marcos García Balboa" userId="e57dc77c939f7243" providerId="LiveId" clId="{AC3A97D7-3FA4-43CE-B290-5466E7258383}" dt="2023-11-06T21:25:12.134" v="1674" actId="1076"/>
          <ac:picMkLst>
            <pc:docMk/>
            <pc:sldMk cId="1247146003" sldId="270"/>
            <ac:picMk id="30" creationId="{AA141400-A4D3-E9B8-A777-F06A67A5ACF4}"/>
          </ac:picMkLst>
        </pc:picChg>
        <pc:picChg chg="mod">
          <ac:chgData name="Marcos García Balboa" userId="e57dc77c939f7243" providerId="LiveId" clId="{AC3A97D7-3FA4-43CE-B290-5466E7258383}" dt="2023-11-06T21:25:12.134" v="1674" actId="1076"/>
          <ac:picMkLst>
            <pc:docMk/>
            <pc:sldMk cId="1247146003" sldId="270"/>
            <ac:picMk id="31" creationId="{001867F2-EE6C-48B2-E6ED-B837E36A3DEA}"/>
          </ac:picMkLst>
        </pc:picChg>
        <pc:picChg chg="mod">
          <ac:chgData name="Marcos García Balboa" userId="e57dc77c939f7243" providerId="LiveId" clId="{AC3A97D7-3FA4-43CE-B290-5466E7258383}" dt="2023-11-06T21:25:12.134" v="1674" actId="1076"/>
          <ac:picMkLst>
            <pc:docMk/>
            <pc:sldMk cId="1247146003" sldId="270"/>
            <ac:picMk id="32" creationId="{65107375-B1DD-483A-4483-72B81882CE77}"/>
          </ac:picMkLst>
        </pc:picChg>
        <pc:picChg chg="mod topLvl">
          <ac:chgData name="Marcos García Balboa" userId="e57dc77c939f7243" providerId="LiveId" clId="{AC3A97D7-3FA4-43CE-B290-5466E7258383}" dt="2023-11-06T21:40:05.397" v="2155" actId="165"/>
          <ac:picMkLst>
            <pc:docMk/>
            <pc:sldMk cId="1247146003" sldId="270"/>
            <ac:picMk id="36" creationId="{F8BDCF18-745A-68A2-18F2-5CAF82C97E87}"/>
          </ac:picMkLst>
        </pc:picChg>
        <pc:picChg chg="mod topLvl">
          <ac:chgData name="Marcos García Balboa" userId="e57dc77c939f7243" providerId="LiveId" clId="{AC3A97D7-3FA4-43CE-B290-5466E7258383}" dt="2023-11-06T21:40:58.925" v="2165" actId="1076"/>
          <ac:picMkLst>
            <pc:docMk/>
            <pc:sldMk cId="1247146003" sldId="270"/>
            <ac:picMk id="37" creationId="{DF29EAD4-887B-CB23-D12B-0A706E7EB64F}"/>
          </ac:picMkLst>
        </pc:picChg>
        <pc:picChg chg="mod topLvl">
          <ac:chgData name="Marcos García Balboa" userId="e57dc77c939f7243" providerId="LiveId" clId="{AC3A97D7-3FA4-43CE-B290-5466E7258383}" dt="2023-11-06T21:40:05.397" v="2155" actId="165"/>
          <ac:picMkLst>
            <pc:docMk/>
            <pc:sldMk cId="1247146003" sldId="270"/>
            <ac:picMk id="38" creationId="{ED6F13FC-806D-C486-ED68-1ABAEA9D6E60}"/>
          </ac:picMkLst>
        </pc:picChg>
        <pc:picChg chg="mod topLvl">
          <ac:chgData name="Marcos García Balboa" userId="e57dc77c939f7243" providerId="LiveId" clId="{AC3A97D7-3FA4-43CE-B290-5466E7258383}" dt="2023-11-06T21:41:20.133" v="2167" actId="1076"/>
          <ac:picMkLst>
            <pc:docMk/>
            <pc:sldMk cId="1247146003" sldId="270"/>
            <ac:picMk id="39" creationId="{2C4B7FD5-5250-DA2E-7669-0F991B6CFD61}"/>
          </ac:picMkLst>
        </pc:picChg>
        <pc:picChg chg="add mod">
          <ac:chgData name="Marcos García Balboa" userId="e57dc77c939f7243" providerId="LiveId" clId="{AC3A97D7-3FA4-43CE-B290-5466E7258383}" dt="2023-11-06T21:41:04.721" v="2166" actId="1076"/>
          <ac:picMkLst>
            <pc:docMk/>
            <pc:sldMk cId="1247146003" sldId="270"/>
            <ac:picMk id="40" creationId="{BA030624-AC23-F4EE-D8E7-17A73936ED40}"/>
          </ac:picMkLst>
        </pc:picChg>
        <pc:picChg chg="mod">
          <ac:chgData name="Marcos García Balboa" userId="e57dc77c939f7243" providerId="LiveId" clId="{AC3A97D7-3FA4-43CE-B290-5466E7258383}" dt="2023-11-07T12:57:14.602" v="5130"/>
          <ac:picMkLst>
            <pc:docMk/>
            <pc:sldMk cId="1247146003" sldId="270"/>
            <ac:picMk id="5126" creationId="{528978E2-C7C1-C309-B4B0-59AA74C89524}"/>
          </ac:picMkLst>
        </pc:picChg>
      </pc:sldChg>
      <pc:sldChg chg="addSp delSp modSp mod modTransition modAnim">
        <pc:chgData name="Marcos García Balboa" userId="e57dc77c939f7243" providerId="LiveId" clId="{AC3A97D7-3FA4-43CE-B290-5466E7258383}" dt="2023-11-07T13:01:42.502" v="5304" actId="1076"/>
        <pc:sldMkLst>
          <pc:docMk/>
          <pc:sldMk cId="3794155858" sldId="271"/>
        </pc:sldMkLst>
        <pc:spChg chg="add del mod">
          <ac:chgData name="Marcos García Balboa" userId="e57dc77c939f7243" providerId="LiveId" clId="{AC3A97D7-3FA4-43CE-B290-5466E7258383}" dt="2023-11-06T20:49:58.558" v="41" actId="478"/>
          <ac:spMkLst>
            <pc:docMk/>
            <pc:sldMk cId="3794155858" sldId="271"/>
            <ac:spMk id="2" creationId="{BA8A931C-0A9C-ADC8-EEBE-450E9B27E7BF}"/>
          </ac:spMkLst>
        </pc:spChg>
        <pc:spChg chg="mod">
          <ac:chgData name="Marcos García Balboa" userId="e57dc77c939f7243" providerId="LiveId" clId="{AC3A97D7-3FA4-43CE-B290-5466E7258383}" dt="2023-11-06T20:48:21.402" v="31" actId="20577"/>
          <ac:spMkLst>
            <pc:docMk/>
            <pc:sldMk cId="3794155858" sldId="271"/>
            <ac:spMk id="3" creationId="{4B6E43EF-BC72-7AD7-45C0-239651EB95A2}"/>
          </ac:spMkLst>
        </pc:spChg>
        <pc:spChg chg="add mod">
          <ac:chgData name="Marcos García Balboa" userId="e57dc77c939f7243" providerId="LiveId" clId="{AC3A97D7-3FA4-43CE-B290-5466E7258383}" dt="2023-11-06T20:51:05.576" v="75" actId="20577"/>
          <ac:spMkLst>
            <pc:docMk/>
            <pc:sldMk cId="3794155858" sldId="271"/>
            <ac:spMk id="4" creationId="{31689933-47E7-3AD8-F2D1-9CD16E3707BE}"/>
          </ac:spMkLst>
        </pc:spChg>
        <pc:spChg chg="add del mod">
          <ac:chgData name="Marcos García Balboa" userId="e57dc77c939f7243" providerId="LiveId" clId="{AC3A97D7-3FA4-43CE-B290-5466E7258383}" dt="2023-11-06T21:17:37.915" v="1543" actId="478"/>
          <ac:spMkLst>
            <pc:docMk/>
            <pc:sldMk cId="3794155858" sldId="271"/>
            <ac:spMk id="13" creationId="{C4176CEA-0F33-E292-BC55-1BCBAC7533D6}"/>
          </ac:spMkLst>
        </pc:spChg>
        <pc:spChg chg="add del mod">
          <ac:chgData name="Marcos García Balboa" userId="e57dc77c939f7243" providerId="LiveId" clId="{AC3A97D7-3FA4-43CE-B290-5466E7258383}" dt="2023-11-06T21:07:11.254" v="625" actId="478"/>
          <ac:spMkLst>
            <pc:docMk/>
            <pc:sldMk cId="3794155858" sldId="271"/>
            <ac:spMk id="14" creationId="{8D69CF9C-023B-39FD-19C5-DC71FE63BEE9}"/>
          </ac:spMkLst>
        </pc:spChg>
        <pc:spChg chg="add del mod">
          <ac:chgData name="Marcos García Balboa" userId="e57dc77c939f7243" providerId="LiveId" clId="{AC3A97D7-3FA4-43CE-B290-5466E7258383}" dt="2023-11-06T21:17:36.440" v="1542" actId="478"/>
          <ac:spMkLst>
            <pc:docMk/>
            <pc:sldMk cId="3794155858" sldId="271"/>
            <ac:spMk id="15" creationId="{7BEEFD52-533F-93BF-9EBE-B74780B6E0AD}"/>
          </ac:spMkLst>
        </pc:spChg>
        <pc:spChg chg="mod">
          <ac:chgData name="Marcos García Balboa" userId="e57dc77c939f7243" providerId="LiveId" clId="{AC3A97D7-3FA4-43CE-B290-5466E7258383}" dt="2023-11-06T21:11:17.047" v="863"/>
          <ac:spMkLst>
            <pc:docMk/>
            <pc:sldMk cId="3794155858" sldId="271"/>
            <ac:spMk id="16" creationId="{9CD8A9A1-6C09-9945-39FA-F4EB8FF44332}"/>
          </ac:spMkLst>
        </pc:spChg>
        <pc:spChg chg="add del mod topLvl">
          <ac:chgData name="Marcos García Balboa" userId="e57dc77c939f7243" providerId="LiveId" clId="{AC3A97D7-3FA4-43CE-B290-5466E7258383}" dt="2023-11-06T21:39:48.437" v="2151" actId="165"/>
          <ac:spMkLst>
            <pc:docMk/>
            <pc:sldMk cId="3794155858" sldId="271"/>
            <ac:spMk id="17" creationId="{F84812A9-64FB-E341-8785-69E16060A5F7}"/>
          </ac:spMkLst>
        </pc:spChg>
        <pc:spChg chg="mod">
          <ac:chgData name="Marcos García Balboa" userId="e57dc77c939f7243" providerId="LiveId" clId="{AC3A97D7-3FA4-43CE-B290-5466E7258383}" dt="2023-11-06T21:25:23.345" v="1676"/>
          <ac:spMkLst>
            <pc:docMk/>
            <pc:sldMk cId="3794155858" sldId="271"/>
            <ac:spMk id="29" creationId="{AEAD87B3-3427-3EE3-CB0B-E2BA5F32AF7C}"/>
          </ac:spMkLst>
        </pc:spChg>
        <pc:spChg chg="add del mod">
          <ac:chgData name="Marcos García Balboa" userId="e57dc77c939f7243" providerId="LiveId" clId="{AC3A97D7-3FA4-43CE-B290-5466E7258383}" dt="2023-11-07T11:44:52.187" v="4050" actId="478"/>
          <ac:spMkLst>
            <pc:docMk/>
            <pc:sldMk cId="3794155858" sldId="271"/>
            <ac:spMk id="38" creationId="{6B646593-A263-5587-4599-B1A08D72DEBC}"/>
          </ac:spMkLst>
        </pc:spChg>
        <pc:spChg chg="add mod">
          <ac:chgData name="Marcos García Balboa" userId="e57dc77c939f7243" providerId="LiveId" clId="{AC3A97D7-3FA4-43CE-B290-5466E7258383}" dt="2023-11-07T11:47:55.285" v="4237" actId="20577"/>
          <ac:spMkLst>
            <pc:docMk/>
            <pc:sldMk cId="3794155858" sldId="271"/>
            <ac:spMk id="39" creationId="{FF0F3DED-E4FD-99F5-81CF-84D099B8ED00}"/>
          </ac:spMkLst>
        </pc:spChg>
        <pc:spChg chg="add mod ord">
          <ac:chgData name="Marcos García Balboa" userId="e57dc77c939f7243" providerId="LiveId" clId="{AC3A97D7-3FA4-43CE-B290-5466E7258383}" dt="2023-11-07T13:01:42.502" v="5304" actId="1076"/>
          <ac:spMkLst>
            <pc:docMk/>
            <pc:sldMk cId="3794155858" sldId="271"/>
            <ac:spMk id="40" creationId="{1C729006-8548-9117-0078-540704CFB90C}"/>
          </ac:spMkLst>
        </pc:spChg>
        <pc:spChg chg="add mod ord">
          <ac:chgData name="Marcos García Balboa" userId="e57dc77c939f7243" providerId="LiveId" clId="{AC3A97D7-3FA4-43CE-B290-5466E7258383}" dt="2023-11-07T13:01:40.067" v="5302" actId="13244"/>
          <ac:spMkLst>
            <pc:docMk/>
            <pc:sldMk cId="3794155858" sldId="271"/>
            <ac:spMk id="41" creationId="{45F7672E-FD95-2EB3-FEC1-457B3E29F28D}"/>
          </ac:spMkLst>
        </pc:spChg>
        <pc:grpChg chg="add del mod topLvl">
          <ac:chgData name="Marcos García Balboa" userId="e57dc77c939f7243" providerId="LiveId" clId="{AC3A97D7-3FA4-43CE-B290-5466E7258383}" dt="2023-11-06T21:39:53.549" v="2152" actId="165"/>
          <ac:grpSpMkLst>
            <pc:docMk/>
            <pc:sldMk cId="3794155858" sldId="271"/>
            <ac:grpSpMk id="20" creationId="{ED143830-983C-7CC7-EFFE-C4022CABA653}"/>
          </ac:grpSpMkLst>
        </pc:grpChg>
        <pc:grpChg chg="add mod">
          <ac:chgData name="Marcos García Balboa" userId="e57dc77c939f7243" providerId="LiveId" clId="{AC3A97D7-3FA4-43CE-B290-5466E7258383}" dt="2023-11-06T21:21:01.918" v="1615" actId="164"/>
          <ac:grpSpMkLst>
            <pc:docMk/>
            <pc:sldMk cId="3794155858" sldId="271"/>
            <ac:grpSpMk id="21" creationId="{F9D5549C-910E-575A-E71B-408FBA3C9C8F}"/>
          </ac:grpSpMkLst>
        </pc:grpChg>
        <pc:grpChg chg="add del mod">
          <ac:chgData name="Marcos García Balboa" userId="e57dc77c939f7243" providerId="LiveId" clId="{AC3A97D7-3FA4-43CE-B290-5466E7258383}" dt="2023-11-06T21:24:49.780" v="1664" actId="478"/>
          <ac:grpSpMkLst>
            <pc:docMk/>
            <pc:sldMk cId="3794155858" sldId="271"/>
            <ac:grpSpMk id="22" creationId="{B01A35C8-D5DC-8D55-C40F-A61A9F518072}"/>
          </ac:grpSpMkLst>
        </pc:grpChg>
        <pc:grpChg chg="add mod">
          <ac:chgData name="Marcos García Balboa" userId="e57dc77c939f7243" providerId="LiveId" clId="{AC3A97D7-3FA4-43CE-B290-5466E7258383}" dt="2023-11-06T21:21:43.986" v="1626" actId="164"/>
          <ac:grpSpMkLst>
            <pc:docMk/>
            <pc:sldMk cId="3794155858" sldId="271"/>
            <ac:grpSpMk id="24" creationId="{FED4E297-B7FC-1702-1658-A05B80A65422}"/>
          </ac:grpSpMkLst>
        </pc:grpChg>
        <pc:grpChg chg="add del mod">
          <ac:chgData name="Marcos García Balboa" userId="e57dc77c939f7243" providerId="LiveId" clId="{AC3A97D7-3FA4-43CE-B290-5466E7258383}" dt="2023-11-06T21:39:48.437" v="2151" actId="165"/>
          <ac:grpSpMkLst>
            <pc:docMk/>
            <pc:sldMk cId="3794155858" sldId="271"/>
            <ac:grpSpMk id="27" creationId="{93969F8A-5537-9050-C6E8-F224A9AC7954}"/>
          </ac:grpSpMkLst>
        </pc:grpChg>
        <pc:grpChg chg="add del mod">
          <ac:chgData name="Marcos García Balboa" userId="e57dc77c939f7243" providerId="LiveId" clId="{AC3A97D7-3FA4-43CE-B290-5466E7258383}" dt="2023-11-06T21:25:27.242" v="1677" actId="478"/>
          <ac:grpSpMkLst>
            <pc:docMk/>
            <pc:sldMk cId="3794155858" sldId="271"/>
            <ac:grpSpMk id="28" creationId="{28307372-6CFB-46BD-0612-A53DBD92AD83}"/>
          </ac:grpSpMkLst>
        </pc:grpChg>
        <pc:grpChg chg="mod">
          <ac:chgData name="Marcos García Balboa" userId="e57dc77c939f7243" providerId="LiveId" clId="{AC3A97D7-3FA4-43CE-B290-5466E7258383}" dt="2023-11-06T21:25:23.345" v="1676"/>
          <ac:grpSpMkLst>
            <pc:docMk/>
            <pc:sldMk cId="3794155858" sldId="271"/>
            <ac:grpSpMk id="30" creationId="{3D83D2C0-7344-B028-FE74-99746F3623E5}"/>
          </ac:grpSpMkLst>
        </pc:grpChg>
        <pc:picChg chg="add del mod">
          <ac:chgData name="Marcos García Balboa" userId="e57dc77c939f7243" providerId="LiveId" clId="{AC3A97D7-3FA4-43CE-B290-5466E7258383}" dt="2023-11-06T21:22:04.008" v="1631" actId="478"/>
          <ac:picMkLst>
            <pc:docMk/>
            <pc:sldMk cId="3794155858" sldId="271"/>
            <ac:picMk id="5" creationId="{C13A3544-1948-A8A1-8A89-6600C06E6CF4}"/>
          </ac:picMkLst>
        </pc:picChg>
        <pc:picChg chg="add del mod">
          <ac:chgData name="Marcos García Balboa" userId="e57dc77c939f7243" providerId="LiveId" clId="{AC3A97D7-3FA4-43CE-B290-5466E7258383}" dt="2023-11-06T21:02:33.175" v="417" actId="478"/>
          <ac:picMkLst>
            <pc:docMk/>
            <pc:sldMk cId="3794155858" sldId="271"/>
            <ac:picMk id="6" creationId="{07F5FD52-8E93-76AC-BBF5-ABEDDBB2F2EF}"/>
          </ac:picMkLst>
        </pc:picChg>
        <pc:picChg chg="add del mod">
          <ac:chgData name="Marcos García Balboa" userId="e57dc77c939f7243" providerId="LiveId" clId="{AC3A97D7-3FA4-43CE-B290-5466E7258383}" dt="2023-11-06T21:03:52.684" v="450" actId="478"/>
          <ac:picMkLst>
            <pc:docMk/>
            <pc:sldMk cId="3794155858" sldId="271"/>
            <ac:picMk id="7" creationId="{61A95924-BE42-7F73-2EDC-593F7E7CE053}"/>
          </ac:picMkLst>
        </pc:picChg>
        <pc:picChg chg="add del mod">
          <ac:chgData name="Marcos García Balboa" userId="e57dc77c939f7243" providerId="LiveId" clId="{AC3A97D7-3FA4-43CE-B290-5466E7258383}" dt="2023-11-06T21:03:48.819" v="448" actId="478"/>
          <ac:picMkLst>
            <pc:docMk/>
            <pc:sldMk cId="3794155858" sldId="271"/>
            <ac:picMk id="8" creationId="{C73D5F60-9FA1-DA55-2C0C-73E0DE153E05}"/>
          </ac:picMkLst>
        </pc:picChg>
        <pc:picChg chg="add del mod">
          <ac:chgData name="Marcos García Balboa" userId="e57dc77c939f7243" providerId="LiveId" clId="{AC3A97D7-3FA4-43CE-B290-5466E7258383}" dt="2023-11-06T21:24:49.780" v="1664" actId="478"/>
          <ac:picMkLst>
            <pc:docMk/>
            <pc:sldMk cId="3794155858" sldId="271"/>
            <ac:picMk id="9" creationId="{54BDD24C-84DF-0DDD-AD68-567CAB533DDE}"/>
          </ac:picMkLst>
        </pc:picChg>
        <pc:picChg chg="add del mod">
          <ac:chgData name="Marcos García Balboa" userId="e57dc77c939f7243" providerId="LiveId" clId="{AC3A97D7-3FA4-43CE-B290-5466E7258383}" dt="2023-11-06T21:04:49.299" v="554" actId="478"/>
          <ac:picMkLst>
            <pc:docMk/>
            <pc:sldMk cId="3794155858" sldId="271"/>
            <ac:picMk id="10" creationId="{8C7827F5-6173-939F-9CF7-27A111B12D67}"/>
          </ac:picMkLst>
        </pc:picChg>
        <pc:picChg chg="add del mod">
          <ac:chgData name="Marcos García Balboa" userId="e57dc77c939f7243" providerId="LiveId" clId="{AC3A97D7-3FA4-43CE-B290-5466E7258383}" dt="2023-11-06T21:24:47.408" v="1661" actId="478"/>
          <ac:picMkLst>
            <pc:docMk/>
            <pc:sldMk cId="3794155858" sldId="271"/>
            <ac:picMk id="11" creationId="{3C301745-A5E0-B239-1CAB-E74805CD0AE1}"/>
          </ac:picMkLst>
        </pc:picChg>
        <pc:picChg chg="add del mod">
          <ac:chgData name="Marcos García Balboa" userId="e57dc77c939f7243" providerId="LiveId" clId="{AC3A97D7-3FA4-43CE-B290-5466E7258383}" dt="2023-11-06T21:06:25.439" v="616" actId="478"/>
          <ac:picMkLst>
            <pc:docMk/>
            <pc:sldMk cId="3794155858" sldId="271"/>
            <ac:picMk id="12" creationId="{AABE58E0-C2B4-25D1-8EB7-98A63E933935}"/>
          </ac:picMkLst>
        </pc:picChg>
        <pc:picChg chg="add mod topLvl">
          <ac:chgData name="Marcos García Balboa" userId="e57dc77c939f7243" providerId="LiveId" clId="{AC3A97D7-3FA4-43CE-B290-5466E7258383}" dt="2023-11-06T21:39:53.549" v="2152" actId="165"/>
          <ac:picMkLst>
            <pc:docMk/>
            <pc:sldMk cId="3794155858" sldId="271"/>
            <ac:picMk id="18" creationId="{778B5225-EC80-2E0C-62C8-D45F2504C874}"/>
          </ac:picMkLst>
        </pc:picChg>
        <pc:picChg chg="add mod topLvl">
          <ac:chgData name="Marcos García Balboa" userId="e57dc77c939f7243" providerId="LiveId" clId="{AC3A97D7-3FA4-43CE-B290-5466E7258383}" dt="2023-11-06T21:39:53.549" v="2152" actId="165"/>
          <ac:picMkLst>
            <pc:docMk/>
            <pc:sldMk cId="3794155858" sldId="271"/>
            <ac:picMk id="19" creationId="{E2C7AF33-D6CA-35D7-4FBB-3AB3EDAEAB0A}"/>
          </ac:picMkLst>
        </pc:picChg>
        <pc:picChg chg="add del mod">
          <ac:chgData name="Marcos García Balboa" userId="e57dc77c939f7243" providerId="LiveId" clId="{AC3A97D7-3FA4-43CE-B290-5466E7258383}" dt="2023-11-06T21:22:11.416" v="1635"/>
          <ac:picMkLst>
            <pc:docMk/>
            <pc:sldMk cId="3794155858" sldId="271"/>
            <ac:picMk id="25" creationId="{6473532F-F2A4-5BB5-63F6-8048EBFFC50E}"/>
          </ac:picMkLst>
        </pc:picChg>
        <pc:picChg chg="add del mod">
          <ac:chgData name="Marcos García Balboa" userId="e57dc77c939f7243" providerId="LiveId" clId="{AC3A97D7-3FA4-43CE-B290-5466E7258383}" dt="2023-11-06T21:24:46.443" v="1660" actId="478"/>
          <ac:picMkLst>
            <pc:docMk/>
            <pc:sldMk cId="3794155858" sldId="271"/>
            <ac:picMk id="26" creationId="{39EE04E4-B9EF-74A6-98BA-CCB8A0DFA20F}"/>
          </ac:picMkLst>
        </pc:picChg>
        <pc:picChg chg="mod">
          <ac:chgData name="Marcos García Balboa" userId="e57dc77c939f7243" providerId="LiveId" clId="{AC3A97D7-3FA4-43CE-B290-5466E7258383}" dt="2023-11-06T21:25:23.345" v="1676"/>
          <ac:picMkLst>
            <pc:docMk/>
            <pc:sldMk cId="3794155858" sldId="271"/>
            <ac:picMk id="31" creationId="{4151DB5A-3752-7E22-D3EB-5E67B9E9BE30}"/>
          </ac:picMkLst>
        </pc:picChg>
        <pc:picChg chg="mod">
          <ac:chgData name="Marcos García Balboa" userId="e57dc77c939f7243" providerId="LiveId" clId="{AC3A97D7-3FA4-43CE-B290-5466E7258383}" dt="2023-11-06T21:25:23.345" v="1676"/>
          <ac:picMkLst>
            <pc:docMk/>
            <pc:sldMk cId="3794155858" sldId="271"/>
            <ac:picMk id="32" creationId="{9F980A0C-2A13-F9B7-D9C8-58B358F9AD60}"/>
          </ac:picMkLst>
        </pc:picChg>
        <pc:picChg chg="mod">
          <ac:chgData name="Marcos García Balboa" userId="e57dc77c939f7243" providerId="LiveId" clId="{AC3A97D7-3FA4-43CE-B290-5466E7258383}" dt="2023-11-06T21:25:23.345" v="1676"/>
          <ac:picMkLst>
            <pc:docMk/>
            <pc:sldMk cId="3794155858" sldId="271"/>
            <ac:picMk id="33" creationId="{DFE6C209-DE7C-05A9-727F-E474A7CD19D0}"/>
          </ac:picMkLst>
        </pc:picChg>
        <pc:picChg chg="mod">
          <ac:chgData name="Marcos García Balboa" userId="e57dc77c939f7243" providerId="LiveId" clId="{AC3A97D7-3FA4-43CE-B290-5466E7258383}" dt="2023-11-06T21:25:23.345" v="1676"/>
          <ac:picMkLst>
            <pc:docMk/>
            <pc:sldMk cId="3794155858" sldId="271"/>
            <ac:picMk id="34" creationId="{1A808118-3F9A-4A86-80C7-BA573AA4E616}"/>
          </ac:picMkLst>
        </pc:picChg>
        <pc:picChg chg="add del mod">
          <ac:chgData name="Marcos García Balboa" userId="e57dc77c939f7243" providerId="LiveId" clId="{AC3A97D7-3FA4-43CE-B290-5466E7258383}" dt="2023-11-06T21:30:13.841" v="1950" actId="478"/>
          <ac:picMkLst>
            <pc:docMk/>
            <pc:sldMk cId="3794155858" sldId="271"/>
            <ac:picMk id="35" creationId="{B2E13506-1E1D-C3A4-863E-A10C24CBDF30}"/>
          </ac:picMkLst>
        </pc:picChg>
        <pc:picChg chg="add del mod">
          <ac:chgData name="Marcos García Balboa" userId="e57dc77c939f7243" providerId="LiveId" clId="{AC3A97D7-3FA4-43CE-B290-5466E7258383}" dt="2023-11-06T21:39:19.591" v="2148" actId="478"/>
          <ac:picMkLst>
            <pc:docMk/>
            <pc:sldMk cId="3794155858" sldId="271"/>
            <ac:picMk id="36" creationId="{9CBDEBAB-7250-4443-C8B1-E0B89A917E93}"/>
          </ac:picMkLst>
        </pc:picChg>
        <pc:picChg chg="add mod">
          <ac:chgData name="Marcos García Balboa" userId="e57dc77c939f7243" providerId="LiveId" clId="{AC3A97D7-3FA4-43CE-B290-5466E7258383}" dt="2023-11-06T21:39:01.340" v="2146" actId="14861"/>
          <ac:picMkLst>
            <pc:docMk/>
            <pc:sldMk cId="3794155858" sldId="271"/>
            <ac:picMk id="37" creationId="{217A2BEA-0FF3-4636-67DA-8F371763F737}"/>
          </ac:picMkLst>
        </pc:picChg>
        <pc:picChg chg="add del mod">
          <ac:chgData name="Marcos García Balboa" userId="e57dc77c939f7243" providerId="LiveId" clId="{AC3A97D7-3FA4-43CE-B290-5466E7258383}" dt="2023-11-06T20:55:08.805" v="140" actId="478"/>
          <ac:picMkLst>
            <pc:docMk/>
            <pc:sldMk cId="3794155858" sldId="271"/>
            <ac:picMk id="1026" creationId="{CB207261-B388-0D7D-BCD3-8D30375750CB}"/>
          </ac:picMkLst>
        </pc:picChg>
        <pc:picChg chg="add del">
          <ac:chgData name="Marcos García Balboa" userId="e57dc77c939f7243" providerId="LiveId" clId="{AC3A97D7-3FA4-43CE-B290-5466E7258383}" dt="2023-11-06T20:54:59.290" v="139" actId="478"/>
          <ac:picMkLst>
            <pc:docMk/>
            <pc:sldMk cId="3794155858" sldId="271"/>
            <ac:picMk id="1028" creationId="{448FBAD3-D3A4-5FF3-5979-5BA525B8E423}"/>
          </ac:picMkLst>
        </pc:picChg>
        <pc:picChg chg="add del mod">
          <ac:chgData name="Marcos García Balboa" userId="e57dc77c939f7243" providerId="LiveId" clId="{AC3A97D7-3FA4-43CE-B290-5466E7258383}" dt="2023-11-06T20:55:44.924" v="196" actId="478"/>
          <ac:picMkLst>
            <pc:docMk/>
            <pc:sldMk cId="3794155858" sldId="271"/>
            <ac:picMk id="1030" creationId="{1814ADDF-73C3-618E-023E-F05259E7FB67}"/>
          </ac:picMkLst>
        </pc:picChg>
        <pc:picChg chg="add del mod">
          <ac:chgData name="Marcos García Balboa" userId="e57dc77c939f7243" providerId="LiveId" clId="{AC3A97D7-3FA4-43CE-B290-5466E7258383}" dt="2023-11-06T21:00:29.926" v="337" actId="478"/>
          <ac:picMkLst>
            <pc:docMk/>
            <pc:sldMk cId="3794155858" sldId="271"/>
            <ac:picMk id="1032" creationId="{4979260C-716E-DDFE-CB15-243885069E7D}"/>
          </ac:picMkLst>
        </pc:picChg>
        <pc:picChg chg="add del mod">
          <ac:chgData name="Marcos García Balboa" userId="e57dc77c939f7243" providerId="LiveId" clId="{AC3A97D7-3FA4-43CE-B290-5466E7258383}" dt="2023-11-06T20:59:18.311" v="319" actId="478"/>
          <ac:picMkLst>
            <pc:docMk/>
            <pc:sldMk cId="3794155858" sldId="271"/>
            <ac:picMk id="1034" creationId="{0487E4FB-CEB5-F37F-10AD-B02888E5EF5E}"/>
          </ac:picMkLst>
        </pc:picChg>
        <pc:picChg chg="add del mod">
          <ac:chgData name="Marcos García Balboa" userId="e57dc77c939f7243" providerId="LiveId" clId="{AC3A97D7-3FA4-43CE-B290-5466E7258383}" dt="2023-11-06T20:59:30.748" v="323" actId="478"/>
          <ac:picMkLst>
            <pc:docMk/>
            <pc:sldMk cId="3794155858" sldId="271"/>
            <ac:picMk id="1036" creationId="{AF1F07C7-3D3C-AC1E-8BEF-A681B4598575}"/>
          </ac:picMkLst>
        </pc:picChg>
        <pc:picChg chg="add mod topLvl">
          <ac:chgData name="Marcos García Balboa" userId="e57dc77c939f7243" providerId="LiveId" clId="{AC3A97D7-3FA4-43CE-B290-5466E7258383}" dt="2023-11-06T21:39:53.549" v="2152" actId="165"/>
          <ac:picMkLst>
            <pc:docMk/>
            <pc:sldMk cId="3794155858" sldId="271"/>
            <ac:picMk id="1038" creationId="{44F39A3A-EAE5-82F2-8B91-D87E8952E0F3}"/>
          </ac:picMkLst>
        </pc:picChg>
        <pc:picChg chg="add del mod">
          <ac:chgData name="Marcos García Balboa" userId="e57dc77c939f7243" providerId="LiveId" clId="{AC3A97D7-3FA4-43CE-B290-5466E7258383}" dt="2023-11-06T21:03:33.599" v="447" actId="478"/>
          <ac:picMkLst>
            <pc:docMk/>
            <pc:sldMk cId="3794155858" sldId="271"/>
            <ac:picMk id="1040" creationId="{EC5352EF-ED35-0CED-F496-FAA29ADDB919}"/>
          </ac:picMkLst>
        </pc:picChg>
        <pc:picChg chg="add mod topLvl">
          <ac:chgData name="Marcos García Balboa" userId="e57dc77c939f7243" providerId="LiveId" clId="{AC3A97D7-3FA4-43CE-B290-5466E7258383}" dt="2023-11-06T21:39:53.549" v="2152" actId="165"/>
          <ac:picMkLst>
            <pc:docMk/>
            <pc:sldMk cId="3794155858" sldId="271"/>
            <ac:picMk id="1042" creationId="{B048CB76-76AD-F66A-0864-3269134D2DA5}"/>
          </ac:picMkLst>
        </pc:picChg>
        <pc:picChg chg="add del mod">
          <ac:chgData name="Marcos García Balboa" userId="e57dc77c939f7243" providerId="LiveId" clId="{AC3A97D7-3FA4-43CE-B290-5466E7258383}" dt="2023-11-06T21:37:01.402" v="1972" actId="478"/>
          <ac:picMkLst>
            <pc:docMk/>
            <pc:sldMk cId="3794155858" sldId="271"/>
            <ac:picMk id="1044" creationId="{01307D7A-E341-B274-82CD-B4EBECA95E2B}"/>
          </ac:picMkLst>
        </pc:picChg>
        <pc:picChg chg="add del mod">
          <ac:chgData name="Marcos García Balboa" userId="e57dc77c939f7243" providerId="LiveId" clId="{AC3A97D7-3FA4-43CE-B290-5466E7258383}" dt="2023-11-06T21:38:27.782" v="2059" actId="478"/>
          <ac:picMkLst>
            <pc:docMk/>
            <pc:sldMk cId="3794155858" sldId="271"/>
            <ac:picMk id="1046" creationId="{4F104A50-F61B-0E7E-22E2-406563440259}"/>
          </ac:picMkLst>
        </pc:picChg>
        <pc:picChg chg="add del">
          <ac:chgData name="Marcos García Balboa" userId="e57dc77c939f7243" providerId="LiveId" clId="{AC3A97D7-3FA4-43CE-B290-5466E7258383}" dt="2023-11-06T21:46:33.928" v="2169" actId="478"/>
          <ac:picMkLst>
            <pc:docMk/>
            <pc:sldMk cId="3794155858" sldId="271"/>
            <ac:picMk id="1048" creationId="{47254673-8DD3-DF0A-D5E5-684E17B8DEEF}"/>
          </ac:picMkLst>
        </pc:picChg>
        <pc:picChg chg="add del mod">
          <ac:chgData name="Marcos García Balboa" userId="e57dc77c939f7243" providerId="LiveId" clId="{AC3A97D7-3FA4-43CE-B290-5466E7258383}" dt="2023-11-07T12:57:09.260" v="5129"/>
          <ac:picMkLst>
            <pc:docMk/>
            <pc:sldMk cId="3794155858" sldId="271"/>
            <ac:picMk id="5126" creationId="{528978E2-C7C1-C309-B4B0-59AA74C89524}"/>
          </ac:picMkLst>
        </pc:picChg>
      </pc:sldChg>
      <pc:sldChg chg="addSp delSp modSp mod modTransition setBg delAnim modAnim">
        <pc:chgData name="Marcos García Balboa" userId="e57dc77c939f7243" providerId="LiveId" clId="{AC3A97D7-3FA4-43CE-B290-5466E7258383}" dt="2023-11-07T13:01:53.131" v="5309" actId="1076"/>
        <pc:sldMkLst>
          <pc:docMk/>
          <pc:sldMk cId="453117789" sldId="272"/>
        </pc:sldMkLst>
        <pc:spChg chg="add mod">
          <ac:chgData name="Marcos García Balboa" userId="e57dc77c939f7243" providerId="LiveId" clId="{AC3A97D7-3FA4-43CE-B290-5466E7258383}" dt="2023-11-06T20:50:31.646" v="61"/>
          <ac:spMkLst>
            <pc:docMk/>
            <pc:sldMk cId="453117789" sldId="272"/>
            <ac:spMk id="2" creationId="{EDC11926-19EC-C03E-8B4A-C698C7DFFB07}"/>
          </ac:spMkLst>
        </pc:spChg>
        <pc:spChg chg="mod">
          <ac:chgData name="Marcos García Balboa" userId="e57dc77c939f7243" providerId="LiveId" clId="{AC3A97D7-3FA4-43CE-B290-5466E7258383}" dt="2023-11-06T20:48:26.339" v="32" actId="20577"/>
          <ac:spMkLst>
            <pc:docMk/>
            <pc:sldMk cId="453117789" sldId="272"/>
            <ac:spMk id="3" creationId="{4B6E43EF-BC72-7AD7-45C0-239651EB95A2}"/>
          </ac:spMkLst>
        </pc:spChg>
        <pc:spChg chg="add">
          <ac:chgData name="Marcos García Balboa" userId="e57dc77c939f7243" providerId="LiveId" clId="{AC3A97D7-3FA4-43CE-B290-5466E7258383}" dt="2023-11-06T21:53:20.846" v="2183" actId="22"/>
          <ac:spMkLst>
            <pc:docMk/>
            <pc:sldMk cId="453117789" sldId="272"/>
            <ac:spMk id="5" creationId="{EBF579CE-8CE2-2F6B-0047-FAC81E2AF168}"/>
          </ac:spMkLst>
        </pc:spChg>
        <pc:spChg chg="add del mod">
          <ac:chgData name="Marcos García Balboa" userId="e57dc77c939f7243" providerId="LiveId" clId="{AC3A97D7-3FA4-43CE-B290-5466E7258383}" dt="2023-11-06T21:53:29.810" v="2186" actId="478"/>
          <ac:spMkLst>
            <pc:docMk/>
            <pc:sldMk cId="453117789" sldId="272"/>
            <ac:spMk id="7" creationId="{0C4E8A36-34E4-3B65-8DB8-5733E52043E3}"/>
          </ac:spMkLst>
        </pc:spChg>
        <pc:spChg chg="add del mod">
          <ac:chgData name="Marcos García Balboa" userId="e57dc77c939f7243" providerId="LiveId" clId="{AC3A97D7-3FA4-43CE-B290-5466E7258383}" dt="2023-11-06T21:53:38.756" v="2189" actId="478"/>
          <ac:spMkLst>
            <pc:docMk/>
            <pc:sldMk cId="453117789" sldId="272"/>
            <ac:spMk id="9" creationId="{006BC673-C612-9DC3-8F1F-EDFADBDC5ECC}"/>
          </ac:spMkLst>
        </pc:spChg>
        <pc:spChg chg="add del mod">
          <ac:chgData name="Marcos García Balboa" userId="e57dc77c939f7243" providerId="LiveId" clId="{AC3A97D7-3FA4-43CE-B290-5466E7258383}" dt="2023-11-06T21:54:06.933" v="2192" actId="478"/>
          <ac:spMkLst>
            <pc:docMk/>
            <pc:sldMk cId="453117789" sldId="272"/>
            <ac:spMk id="11" creationId="{5CAA4CBA-B63B-ADAE-0C46-87C4FE7E3F33}"/>
          </ac:spMkLst>
        </pc:spChg>
        <pc:spChg chg="add del mod">
          <ac:chgData name="Marcos García Balboa" userId="e57dc77c939f7243" providerId="LiveId" clId="{AC3A97D7-3FA4-43CE-B290-5466E7258383}" dt="2023-11-06T22:04:17.179" v="2246" actId="478"/>
          <ac:spMkLst>
            <pc:docMk/>
            <pc:sldMk cId="453117789" sldId="272"/>
            <ac:spMk id="15" creationId="{437CE641-1DB9-096D-3B64-326D81E4AB6F}"/>
          </ac:spMkLst>
        </pc:spChg>
        <pc:spChg chg="add mod">
          <ac:chgData name="Marcos García Balboa" userId="e57dc77c939f7243" providerId="LiveId" clId="{AC3A97D7-3FA4-43CE-B290-5466E7258383}" dt="2023-11-07T11:12:53.573" v="3744" actId="14100"/>
          <ac:spMkLst>
            <pc:docMk/>
            <pc:sldMk cId="453117789" sldId="272"/>
            <ac:spMk id="24" creationId="{CAD1031A-45D1-F1A7-E97A-E5BFECF6E286}"/>
          </ac:spMkLst>
        </pc:spChg>
        <pc:spChg chg="add del mod">
          <ac:chgData name="Marcos García Balboa" userId="e57dc77c939f7243" providerId="LiveId" clId="{AC3A97D7-3FA4-43CE-B290-5466E7258383}" dt="2023-11-06T23:14:14.068" v="3669" actId="478"/>
          <ac:spMkLst>
            <pc:docMk/>
            <pc:sldMk cId="453117789" sldId="272"/>
            <ac:spMk id="29" creationId="{0442C3AC-C06C-6C1D-AB19-0171766070C3}"/>
          </ac:spMkLst>
        </pc:spChg>
        <pc:spChg chg="add mod ord">
          <ac:chgData name="Marcos García Balboa" userId="e57dc77c939f7243" providerId="LiveId" clId="{AC3A97D7-3FA4-43CE-B290-5466E7258383}" dt="2023-11-07T13:01:53.131" v="5309" actId="1076"/>
          <ac:spMkLst>
            <pc:docMk/>
            <pc:sldMk cId="453117789" sldId="272"/>
            <ac:spMk id="32" creationId="{93A65D0F-8B23-277A-2ADB-8D41C99B1872}"/>
          </ac:spMkLst>
        </pc:spChg>
        <pc:picChg chg="add mod ord modCrop">
          <ac:chgData name="Marcos García Balboa" userId="e57dc77c939f7243" providerId="LiveId" clId="{AC3A97D7-3FA4-43CE-B290-5466E7258383}" dt="2023-11-06T22:22:16.692" v="2411" actId="14100"/>
          <ac:picMkLst>
            <pc:docMk/>
            <pc:sldMk cId="453117789" sldId="272"/>
            <ac:picMk id="13" creationId="{A6F4E6C9-8B97-F30A-E979-CCAAE10D5FBC}"/>
          </ac:picMkLst>
        </pc:picChg>
        <pc:picChg chg="add del mod ord modCrop">
          <ac:chgData name="Marcos García Balboa" userId="e57dc77c939f7243" providerId="LiveId" clId="{AC3A97D7-3FA4-43CE-B290-5466E7258383}" dt="2023-11-06T22:22:37.910" v="2418" actId="14100"/>
          <ac:picMkLst>
            <pc:docMk/>
            <pc:sldMk cId="453117789" sldId="272"/>
            <ac:picMk id="17" creationId="{64E7CA91-D623-EE27-8319-F7CCD60F1273}"/>
          </ac:picMkLst>
        </pc:picChg>
        <pc:picChg chg="add mod ord modCrop">
          <ac:chgData name="Marcos García Balboa" userId="e57dc77c939f7243" providerId="LiveId" clId="{AC3A97D7-3FA4-43CE-B290-5466E7258383}" dt="2023-11-06T22:22:33.521" v="2417" actId="1076"/>
          <ac:picMkLst>
            <pc:docMk/>
            <pc:sldMk cId="453117789" sldId="272"/>
            <ac:picMk id="19" creationId="{B02B9AC4-2729-99C2-139B-C050A664882D}"/>
          </ac:picMkLst>
        </pc:picChg>
        <pc:picChg chg="add mod ord modCrop">
          <ac:chgData name="Marcos García Balboa" userId="e57dc77c939f7243" providerId="LiveId" clId="{AC3A97D7-3FA4-43CE-B290-5466E7258383}" dt="2023-11-06T22:22:41.653" v="2419" actId="1076"/>
          <ac:picMkLst>
            <pc:docMk/>
            <pc:sldMk cId="453117789" sldId="272"/>
            <ac:picMk id="21" creationId="{B6388595-9CE2-8717-AEB5-F43F997050C2}"/>
          </ac:picMkLst>
        </pc:picChg>
        <pc:picChg chg="add del mod">
          <ac:chgData name="Marcos García Balboa" userId="e57dc77c939f7243" providerId="LiveId" clId="{AC3A97D7-3FA4-43CE-B290-5466E7258383}" dt="2023-11-06T22:32:22.428" v="2649"/>
          <ac:picMkLst>
            <pc:docMk/>
            <pc:sldMk cId="453117789" sldId="272"/>
            <ac:picMk id="22" creationId="{FC6F8FB8-4A47-D3CB-6F06-DEC57B1C0D61}"/>
          </ac:picMkLst>
        </pc:picChg>
        <pc:picChg chg="add mod">
          <ac:chgData name="Marcos García Balboa" userId="e57dc77c939f7243" providerId="LiveId" clId="{AC3A97D7-3FA4-43CE-B290-5466E7258383}" dt="2023-11-07T11:15:58.956" v="3757" actId="1076"/>
          <ac:picMkLst>
            <pc:docMk/>
            <pc:sldMk cId="453117789" sldId="272"/>
            <ac:picMk id="31" creationId="{517693FD-C26E-2A8C-8043-C966C7CDCFA9}"/>
          </ac:picMkLst>
        </pc:picChg>
        <pc:picChg chg="add del mod">
          <ac:chgData name="Marcos García Balboa" userId="e57dc77c939f7243" providerId="LiveId" clId="{AC3A97D7-3FA4-43CE-B290-5466E7258383}" dt="2023-11-06T21:27:14.715" v="1692" actId="478"/>
          <ac:picMkLst>
            <pc:docMk/>
            <pc:sldMk cId="453117789" sldId="272"/>
            <ac:picMk id="2050" creationId="{152AFDF5-765F-F09C-CC70-F6087AA86B2E}"/>
          </ac:picMkLst>
        </pc:picChg>
        <pc:picChg chg="add del mod">
          <ac:chgData name="Marcos García Balboa" userId="e57dc77c939f7243" providerId="LiveId" clId="{AC3A97D7-3FA4-43CE-B290-5466E7258383}" dt="2023-11-06T21:39:17.753" v="2147" actId="478"/>
          <ac:picMkLst>
            <pc:docMk/>
            <pc:sldMk cId="453117789" sldId="272"/>
            <ac:picMk id="2052" creationId="{B692FE44-4BB9-2CC0-F17C-220BC1BF529A}"/>
          </ac:picMkLst>
        </pc:picChg>
        <pc:picChg chg="add del mod">
          <ac:chgData name="Marcos García Balboa" userId="e57dc77c939f7243" providerId="LiveId" clId="{AC3A97D7-3FA4-43CE-B290-5466E7258383}" dt="2023-11-06T21:31:16.488" v="1956" actId="478"/>
          <ac:picMkLst>
            <pc:docMk/>
            <pc:sldMk cId="453117789" sldId="272"/>
            <ac:picMk id="2054" creationId="{8136C8A9-EFA9-7F2C-207A-25DC9B892614}"/>
          </ac:picMkLst>
        </pc:picChg>
        <pc:picChg chg="add del mod">
          <ac:chgData name="Marcos García Balboa" userId="e57dc77c939f7243" providerId="LiveId" clId="{AC3A97D7-3FA4-43CE-B290-5466E7258383}" dt="2023-11-06T21:31:44.265" v="1961" actId="478"/>
          <ac:picMkLst>
            <pc:docMk/>
            <pc:sldMk cId="453117789" sldId="272"/>
            <ac:picMk id="2056" creationId="{7DB9047F-A234-7362-83D5-4C9DB18E6416}"/>
          </ac:picMkLst>
        </pc:picChg>
        <pc:picChg chg="add mod">
          <ac:chgData name="Marcos García Balboa" userId="e57dc77c939f7243" providerId="LiveId" clId="{AC3A97D7-3FA4-43CE-B290-5466E7258383}" dt="2023-11-06T22:22:52.486" v="2422" actId="14100"/>
          <ac:picMkLst>
            <pc:docMk/>
            <pc:sldMk cId="453117789" sldId="272"/>
            <ac:picMk id="2058" creationId="{1825EA3D-D0D5-4FDA-72CD-29E7BAB8E51D}"/>
          </ac:picMkLst>
        </pc:picChg>
        <pc:picChg chg="add del mod">
          <ac:chgData name="Marcos García Balboa" userId="e57dc77c939f7243" providerId="LiveId" clId="{AC3A97D7-3FA4-43CE-B290-5466E7258383}" dt="2023-11-06T22:05:53.813" v="2265" actId="478"/>
          <ac:picMkLst>
            <pc:docMk/>
            <pc:sldMk cId="453117789" sldId="272"/>
            <ac:picMk id="2060" creationId="{51E7B73B-AF97-F5E9-B179-2F5A1B889893}"/>
          </ac:picMkLst>
        </pc:picChg>
        <pc:picChg chg="add del mod">
          <ac:chgData name="Marcos García Balboa" userId="e57dc77c939f7243" providerId="LiveId" clId="{AC3A97D7-3FA4-43CE-B290-5466E7258383}" dt="2023-11-06T21:58:07.486" v="2243" actId="478"/>
          <ac:picMkLst>
            <pc:docMk/>
            <pc:sldMk cId="453117789" sldId="272"/>
            <ac:picMk id="2062" creationId="{686399EA-641B-3789-8AE5-40E36453E776}"/>
          </ac:picMkLst>
        </pc:picChg>
        <pc:picChg chg="add mod">
          <ac:chgData name="Marcos García Balboa" userId="e57dc77c939f7243" providerId="LiveId" clId="{AC3A97D7-3FA4-43CE-B290-5466E7258383}" dt="2023-11-06T22:20:11.415" v="2397" actId="1076"/>
          <ac:picMkLst>
            <pc:docMk/>
            <pc:sldMk cId="453117789" sldId="272"/>
            <ac:picMk id="2064" creationId="{A2F92BE0-BD05-1913-6596-E04E988E191F}"/>
          </ac:picMkLst>
        </pc:picChg>
        <pc:picChg chg="add mod modCrop">
          <ac:chgData name="Marcos García Balboa" userId="e57dc77c939f7243" providerId="LiveId" clId="{AC3A97D7-3FA4-43CE-B290-5466E7258383}" dt="2023-11-06T22:28:43.141" v="2638" actId="29295"/>
          <ac:picMkLst>
            <pc:docMk/>
            <pc:sldMk cId="453117789" sldId="272"/>
            <ac:picMk id="2066" creationId="{67F541AA-A525-D90D-4BD3-27E5F4001B1D}"/>
          </ac:picMkLst>
        </pc:picChg>
        <pc:picChg chg="add del mod">
          <ac:chgData name="Marcos García Balboa" userId="e57dc77c939f7243" providerId="LiveId" clId="{AC3A97D7-3FA4-43CE-B290-5466E7258383}" dt="2023-11-07T11:13:11.762" v="3750" actId="478"/>
          <ac:picMkLst>
            <pc:docMk/>
            <pc:sldMk cId="453117789" sldId="272"/>
            <ac:picMk id="2068" creationId="{94DBE691-2511-190C-E864-CBDF0ECA849E}"/>
          </ac:picMkLst>
        </pc:picChg>
        <pc:picChg chg="mod">
          <ac:chgData name="Marcos García Balboa" userId="e57dc77c939f7243" providerId="LiveId" clId="{AC3A97D7-3FA4-43CE-B290-5466E7258383}" dt="2023-11-07T12:57:04.277" v="5128"/>
          <ac:picMkLst>
            <pc:docMk/>
            <pc:sldMk cId="453117789" sldId="272"/>
            <ac:picMk id="5126" creationId="{528978E2-C7C1-C309-B4B0-59AA74C89524}"/>
          </ac:picMkLst>
        </pc:picChg>
        <pc:cxnChg chg="add del mod">
          <ac:chgData name="Marcos García Balboa" userId="e57dc77c939f7243" providerId="LiveId" clId="{AC3A97D7-3FA4-43CE-B290-5466E7258383}" dt="2023-11-06T23:11:39.799" v="3611" actId="478"/>
          <ac:cxnSpMkLst>
            <pc:docMk/>
            <pc:sldMk cId="453117789" sldId="272"/>
            <ac:cxnSpMk id="26" creationId="{1E366C30-FE2D-F981-0CFD-65B905FB03D2}"/>
          </ac:cxnSpMkLst>
        </pc:cxnChg>
      </pc:sldChg>
      <pc:sldChg chg="addSp delSp modSp mod modTransition setBg modAnim">
        <pc:chgData name="Marcos García Balboa" userId="e57dc77c939f7243" providerId="LiveId" clId="{AC3A97D7-3FA4-43CE-B290-5466E7258383}" dt="2023-11-07T18:44:06.731" v="9279" actId="1076"/>
        <pc:sldMkLst>
          <pc:docMk/>
          <pc:sldMk cId="2706350117" sldId="273"/>
        </pc:sldMkLst>
        <pc:spChg chg="add mod">
          <ac:chgData name="Marcos García Balboa" userId="e57dc77c939f7243" providerId="LiveId" clId="{AC3A97D7-3FA4-43CE-B290-5466E7258383}" dt="2023-11-06T20:51:14.685" v="90" actId="20577"/>
          <ac:spMkLst>
            <pc:docMk/>
            <pc:sldMk cId="2706350117" sldId="273"/>
            <ac:spMk id="2" creationId="{4EFDB194-336C-9D03-B28D-2B52B0A502E2}"/>
          </ac:spMkLst>
        </pc:spChg>
        <pc:spChg chg="mod">
          <ac:chgData name="Marcos García Balboa" userId="e57dc77c939f7243" providerId="LiveId" clId="{AC3A97D7-3FA4-43CE-B290-5466E7258383}" dt="2023-11-06T20:48:32.010" v="35" actId="20577"/>
          <ac:spMkLst>
            <pc:docMk/>
            <pc:sldMk cId="2706350117" sldId="273"/>
            <ac:spMk id="3" creationId="{4B6E43EF-BC72-7AD7-45C0-239651EB95A2}"/>
          </ac:spMkLst>
        </pc:spChg>
        <pc:spChg chg="add del mod">
          <ac:chgData name="Marcos García Balboa" userId="e57dc77c939f7243" providerId="LiveId" clId="{AC3A97D7-3FA4-43CE-B290-5466E7258383}" dt="2023-11-07T12:29:06.314" v="4544" actId="478"/>
          <ac:spMkLst>
            <pc:docMk/>
            <pc:sldMk cId="2706350117" sldId="273"/>
            <ac:spMk id="12" creationId="{57F9C8A8-EEE7-C85A-01DA-D264A6BC5AB9}"/>
          </ac:spMkLst>
        </pc:spChg>
        <pc:spChg chg="add del mod">
          <ac:chgData name="Marcos García Balboa" userId="e57dc77c939f7243" providerId="LiveId" clId="{AC3A97D7-3FA4-43CE-B290-5466E7258383}" dt="2023-11-07T12:45:14.230" v="4789" actId="478"/>
          <ac:spMkLst>
            <pc:docMk/>
            <pc:sldMk cId="2706350117" sldId="273"/>
            <ac:spMk id="22" creationId="{CE7D5D24-802F-D81B-F432-A9721EDB6431}"/>
          </ac:spMkLst>
        </pc:spChg>
        <pc:spChg chg="add del mod">
          <ac:chgData name="Marcos García Balboa" userId="e57dc77c939f7243" providerId="LiveId" clId="{AC3A97D7-3FA4-43CE-B290-5466E7258383}" dt="2023-11-07T12:45:12.961" v="4788" actId="478"/>
          <ac:spMkLst>
            <pc:docMk/>
            <pc:sldMk cId="2706350117" sldId="273"/>
            <ac:spMk id="24" creationId="{7F43390F-C58A-674C-2598-4E71387BD9F1}"/>
          </ac:spMkLst>
        </pc:spChg>
        <pc:spChg chg="add mod">
          <ac:chgData name="Marcos García Balboa" userId="e57dc77c939f7243" providerId="LiveId" clId="{AC3A97D7-3FA4-43CE-B290-5466E7258383}" dt="2023-11-07T12:47:47.224" v="4809" actId="14100"/>
          <ac:spMkLst>
            <pc:docMk/>
            <pc:sldMk cId="2706350117" sldId="273"/>
            <ac:spMk id="25" creationId="{4E1EB337-3660-0BF6-DD06-D5B78CAB3963}"/>
          </ac:spMkLst>
        </pc:spChg>
        <pc:spChg chg="add mod ord">
          <ac:chgData name="Marcos García Balboa" userId="e57dc77c939f7243" providerId="LiveId" clId="{AC3A97D7-3FA4-43CE-B290-5466E7258383}" dt="2023-11-07T13:02:48.675" v="5323" actId="13244"/>
          <ac:spMkLst>
            <pc:docMk/>
            <pc:sldMk cId="2706350117" sldId="273"/>
            <ac:spMk id="30" creationId="{6A908ECC-C6BF-279B-1654-28A3B9D10287}"/>
          </ac:spMkLst>
        </pc:spChg>
        <pc:spChg chg="add del mod">
          <ac:chgData name="Marcos García Balboa" userId="e57dc77c939f7243" providerId="LiveId" clId="{AC3A97D7-3FA4-43CE-B290-5466E7258383}" dt="2023-11-07T13:02:35.036" v="5318" actId="478"/>
          <ac:spMkLst>
            <pc:docMk/>
            <pc:sldMk cId="2706350117" sldId="273"/>
            <ac:spMk id="31" creationId="{DAA38F6A-2D9B-A8F0-57FD-5491B5F8EB28}"/>
          </ac:spMkLst>
        </pc:spChg>
        <pc:graphicFrameChg chg="add del mod modGraphic">
          <ac:chgData name="Marcos García Balboa" userId="e57dc77c939f7243" providerId="LiveId" clId="{AC3A97D7-3FA4-43CE-B290-5466E7258383}" dt="2023-11-07T12:26:45.796" v="4524" actId="478"/>
          <ac:graphicFrameMkLst>
            <pc:docMk/>
            <pc:sldMk cId="2706350117" sldId="273"/>
            <ac:graphicFrameMk id="9" creationId="{ABF381AB-CF6A-33C0-848A-995FA9971DA1}"/>
          </ac:graphicFrameMkLst>
        </pc:graphicFrameChg>
        <pc:picChg chg="add del">
          <ac:chgData name="Marcos García Balboa" userId="e57dc77c939f7243" providerId="LiveId" clId="{AC3A97D7-3FA4-43CE-B290-5466E7258383}" dt="2023-11-07T12:00:32.174" v="4353" actId="478"/>
          <ac:picMkLst>
            <pc:docMk/>
            <pc:sldMk cId="2706350117" sldId="273"/>
            <ac:picMk id="4" creationId="{450B079C-3E30-F7C7-7D40-4C2D0B789475}"/>
          </ac:picMkLst>
        </pc:picChg>
        <pc:picChg chg="add del mod modCrop">
          <ac:chgData name="Marcos García Balboa" userId="e57dc77c939f7243" providerId="LiveId" clId="{AC3A97D7-3FA4-43CE-B290-5466E7258383}" dt="2023-11-07T12:01:42.551" v="4375" actId="478"/>
          <ac:picMkLst>
            <pc:docMk/>
            <pc:sldMk cId="2706350117" sldId="273"/>
            <ac:picMk id="6" creationId="{CE4EAB8A-948A-5DD2-2F80-49E824AEC09A}"/>
          </ac:picMkLst>
        </pc:picChg>
        <pc:picChg chg="add del mod">
          <ac:chgData name="Marcos García Balboa" userId="e57dc77c939f7243" providerId="LiveId" clId="{AC3A97D7-3FA4-43CE-B290-5466E7258383}" dt="2023-11-07T12:07:33.541" v="4434" actId="478"/>
          <ac:picMkLst>
            <pc:docMk/>
            <pc:sldMk cId="2706350117" sldId="273"/>
            <ac:picMk id="7" creationId="{519E044B-8316-C5DC-F3F2-FFACC4F9F167}"/>
          </ac:picMkLst>
        </pc:picChg>
        <pc:picChg chg="add del mod">
          <ac:chgData name="Marcos García Balboa" userId="e57dc77c939f7243" providerId="LiveId" clId="{AC3A97D7-3FA4-43CE-B290-5466E7258383}" dt="2023-11-07T12:07:34.365" v="4435" actId="478"/>
          <ac:picMkLst>
            <pc:docMk/>
            <pc:sldMk cId="2706350117" sldId="273"/>
            <ac:picMk id="8" creationId="{EF0A8A45-9529-B85F-456A-8165ED251305}"/>
          </ac:picMkLst>
        </pc:picChg>
        <pc:picChg chg="add del mod">
          <ac:chgData name="Marcos García Balboa" userId="e57dc77c939f7243" providerId="LiveId" clId="{AC3A97D7-3FA4-43CE-B290-5466E7258383}" dt="2023-11-07T12:27:45.379" v="4527" actId="478"/>
          <ac:picMkLst>
            <pc:docMk/>
            <pc:sldMk cId="2706350117" sldId="273"/>
            <ac:picMk id="11" creationId="{FC685424-74B5-C932-72E5-98C58F4C5B22}"/>
          </ac:picMkLst>
        </pc:picChg>
        <pc:picChg chg="add mod">
          <ac:chgData name="Marcos García Balboa" userId="e57dc77c939f7243" providerId="LiveId" clId="{AC3A97D7-3FA4-43CE-B290-5466E7258383}" dt="2023-11-07T12:46:03.249" v="4797" actId="1076"/>
          <ac:picMkLst>
            <pc:docMk/>
            <pc:sldMk cId="2706350117" sldId="273"/>
            <ac:picMk id="13" creationId="{82BE06CD-D441-2575-6F57-1F366EE9F15B}"/>
          </ac:picMkLst>
        </pc:picChg>
        <pc:picChg chg="add mod">
          <ac:chgData name="Marcos García Balboa" userId="e57dc77c939f7243" providerId="LiveId" clId="{AC3A97D7-3FA4-43CE-B290-5466E7258383}" dt="2023-11-07T12:46:03.249" v="4797" actId="1076"/>
          <ac:picMkLst>
            <pc:docMk/>
            <pc:sldMk cId="2706350117" sldId="273"/>
            <ac:picMk id="14" creationId="{80CCC3F3-1568-EFF3-7721-1C1AA010FB39}"/>
          </ac:picMkLst>
        </pc:picChg>
        <pc:picChg chg="add del mod">
          <ac:chgData name="Marcos García Balboa" userId="e57dc77c939f7243" providerId="LiveId" clId="{AC3A97D7-3FA4-43CE-B290-5466E7258383}" dt="2023-11-07T12:34:39.184" v="4658" actId="478"/>
          <ac:picMkLst>
            <pc:docMk/>
            <pc:sldMk cId="2706350117" sldId="273"/>
            <ac:picMk id="15" creationId="{19DF7FD6-05F9-4157-A2BD-FD1EFE6A9613}"/>
          </ac:picMkLst>
        </pc:picChg>
        <pc:picChg chg="add del mod">
          <ac:chgData name="Marcos García Balboa" userId="e57dc77c939f7243" providerId="LiveId" clId="{AC3A97D7-3FA4-43CE-B290-5466E7258383}" dt="2023-11-07T12:33:57.641" v="4657" actId="478"/>
          <ac:picMkLst>
            <pc:docMk/>
            <pc:sldMk cId="2706350117" sldId="273"/>
            <ac:picMk id="16" creationId="{A2F663E0-0EE1-FE1A-3C46-649BCCABBEA4}"/>
          </ac:picMkLst>
        </pc:picChg>
        <pc:picChg chg="add mod">
          <ac:chgData name="Marcos García Balboa" userId="e57dc77c939f7243" providerId="LiveId" clId="{AC3A97D7-3FA4-43CE-B290-5466E7258383}" dt="2023-11-07T12:46:03.249" v="4797" actId="1076"/>
          <ac:picMkLst>
            <pc:docMk/>
            <pc:sldMk cId="2706350117" sldId="273"/>
            <ac:picMk id="17" creationId="{6B185F43-F24F-FD79-8344-724E29CC3C7D}"/>
          </ac:picMkLst>
        </pc:picChg>
        <pc:picChg chg="add mod">
          <ac:chgData name="Marcos García Balboa" userId="e57dc77c939f7243" providerId="LiveId" clId="{AC3A97D7-3FA4-43CE-B290-5466E7258383}" dt="2023-11-07T12:46:03.249" v="4797" actId="1076"/>
          <ac:picMkLst>
            <pc:docMk/>
            <pc:sldMk cId="2706350117" sldId="273"/>
            <ac:picMk id="18" creationId="{4E81CDEB-6C67-E24B-E6D4-1AC2A92105B2}"/>
          </ac:picMkLst>
        </pc:picChg>
        <pc:picChg chg="add mod">
          <ac:chgData name="Marcos García Balboa" userId="e57dc77c939f7243" providerId="LiveId" clId="{AC3A97D7-3FA4-43CE-B290-5466E7258383}" dt="2023-11-07T12:46:03.249" v="4797" actId="1076"/>
          <ac:picMkLst>
            <pc:docMk/>
            <pc:sldMk cId="2706350117" sldId="273"/>
            <ac:picMk id="19" creationId="{5252AB4E-4BB9-8A2F-B714-6B51A51C9128}"/>
          </ac:picMkLst>
        </pc:picChg>
        <pc:picChg chg="add mod">
          <ac:chgData name="Marcos García Balboa" userId="e57dc77c939f7243" providerId="LiveId" clId="{AC3A97D7-3FA4-43CE-B290-5466E7258383}" dt="2023-11-07T13:16:38.216" v="5471" actId="732"/>
          <ac:picMkLst>
            <pc:docMk/>
            <pc:sldMk cId="2706350117" sldId="273"/>
            <ac:picMk id="20" creationId="{D4147D6F-E752-114C-AF40-B7AC9EB75D3E}"/>
          </ac:picMkLst>
        </pc:picChg>
        <pc:picChg chg="add del mod">
          <ac:chgData name="Marcos García Balboa" userId="e57dc77c939f7243" providerId="LiveId" clId="{AC3A97D7-3FA4-43CE-B290-5466E7258383}" dt="2023-11-07T12:40:33.865" v="4726" actId="478"/>
          <ac:picMkLst>
            <pc:docMk/>
            <pc:sldMk cId="2706350117" sldId="273"/>
            <ac:picMk id="21" creationId="{3DB1D2F3-A1A8-2EF2-16A7-412C39983749}"/>
          </ac:picMkLst>
        </pc:picChg>
        <pc:picChg chg="add mod">
          <ac:chgData name="Marcos García Balboa" userId="e57dc77c939f7243" providerId="LiveId" clId="{AC3A97D7-3FA4-43CE-B290-5466E7258383}" dt="2023-11-07T12:48:01.301" v="4815" actId="1076"/>
          <ac:picMkLst>
            <pc:docMk/>
            <pc:sldMk cId="2706350117" sldId="273"/>
            <ac:picMk id="26" creationId="{6FF49A38-03D5-9548-86DC-B375138C800F}"/>
          </ac:picMkLst>
        </pc:picChg>
        <pc:picChg chg="add mod">
          <ac:chgData name="Marcos García Balboa" userId="e57dc77c939f7243" providerId="LiveId" clId="{AC3A97D7-3FA4-43CE-B290-5466E7258383}" dt="2023-11-07T18:44:06.731" v="9279" actId="1076"/>
          <ac:picMkLst>
            <pc:docMk/>
            <pc:sldMk cId="2706350117" sldId="273"/>
            <ac:picMk id="27" creationId="{33A797CD-2D07-5546-61E7-B902BF589A0D}"/>
          </ac:picMkLst>
        </pc:picChg>
        <pc:picChg chg="add del mod">
          <ac:chgData name="Marcos García Balboa" userId="e57dc77c939f7243" providerId="LiveId" clId="{AC3A97D7-3FA4-43CE-B290-5466E7258383}" dt="2023-11-07T12:56:20.119" v="5122" actId="478"/>
          <ac:picMkLst>
            <pc:docMk/>
            <pc:sldMk cId="2706350117" sldId="273"/>
            <ac:picMk id="28" creationId="{0928FB7F-97CF-2182-04CA-E0726D289E06}"/>
          </ac:picMkLst>
        </pc:picChg>
        <pc:picChg chg="add del mod">
          <ac:chgData name="Marcos García Balboa" userId="e57dc77c939f7243" providerId="LiveId" clId="{AC3A97D7-3FA4-43CE-B290-5466E7258383}" dt="2023-11-07T12:56:34.058" v="5125" actId="478"/>
          <ac:picMkLst>
            <pc:docMk/>
            <pc:sldMk cId="2706350117" sldId="273"/>
            <ac:picMk id="29" creationId="{0936BB6B-198E-9CCB-8AB5-4A6063067C4C}"/>
          </ac:picMkLst>
        </pc:picChg>
        <pc:picChg chg="add mod">
          <ac:chgData name="Marcos García Balboa" userId="e57dc77c939f7243" providerId="LiveId" clId="{AC3A97D7-3FA4-43CE-B290-5466E7258383}" dt="2023-11-07T13:02:50.206" v="5324"/>
          <ac:picMkLst>
            <pc:docMk/>
            <pc:sldMk cId="2706350117" sldId="273"/>
            <ac:picMk id="32" creationId="{228DD0BA-3C0B-310C-DC84-FEBB942869AC}"/>
          </ac:picMkLst>
        </pc:picChg>
        <pc:picChg chg="add del">
          <ac:chgData name="Marcos García Balboa" userId="e57dc77c939f7243" providerId="LiveId" clId="{AC3A97D7-3FA4-43CE-B290-5466E7258383}" dt="2023-11-06T23:07:57.600" v="3538" actId="478"/>
          <ac:picMkLst>
            <pc:docMk/>
            <pc:sldMk cId="2706350117" sldId="273"/>
            <ac:picMk id="5122" creationId="{2275B22A-215B-E54A-E963-DF29F90CAA16}"/>
          </ac:picMkLst>
        </pc:picChg>
        <pc:picChg chg="add del mod">
          <ac:chgData name="Marcos García Balboa" userId="e57dc77c939f7243" providerId="LiveId" clId="{AC3A97D7-3FA4-43CE-B290-5466E7258383}" dt="2023-11-07T11:59:36.775" v="4351" actId="478"/>
          <ac:picMkLst>
            <pc:docMk/>
            <pc:sldMk cId="2706350117" sldId="273"/>
            <ac:picMk id="5124" creationId="{F555D23E-B640-62D3-35E3-6FC8BCC7FF5F}"/>
          </ac:picMkLst>
        </pc:picChg>
        <pc:picChg chg="add del mod">
          <ac:chgData name="Marcos García Balboa" userId="e57dc77c939f7243" providerId="LiveId" clId="{AC3A97D7-3FA4-43CE-B290-5466E7258383}" dt="2023-11-07T12:53:36.726" v="5031" actId="478"/>
          <ac:picMkLst>
            <pc:docMk/>
            <pc:sldMk cId="2706350117" sldId="273"/>
            <ac:picMk id="5126" creationId="{528978E2-C7C1-C309-B4B0-59AA74C89524}"/>
          </ac:picMkLst>
        </pc:picChg>
        <pc:picChg chg="add del mod">
          <ac:chgData name="Marcos García Balboa" userId="e57dc77c939f7243" providerId="LiveId" clId="{AC3A97D7-3FA4-43CE-B290-5466E7258383}" dt="2023-11-07T12:05:02.823" v="4378" actId="478"/>
          <ac:picMkLst>
            <pc:docMk/>
            <pc:sldMk cId="2706350117" sldId="273"/>
            <ac:picMk id="5128" creationId="{8A5844CA-7F4B-A552-F6A8-55F4D8DF63B1}"/>
          </ac:picMkLst>
        </pc:picChg>
        <pc:picChg chg="add del mod">
          <ac:chgData name="Marcos García Balboa" userId="e57dc77c939f7243" providerId="LiveId" clId="{AC3A97D7-3FA4-43CE-B290-5466E7258383}" dt="2023-11-07T12:07:32.623" v="4433" actId="478"/>
          <ac:picMkLst>
            <pc:docMk/>
            <pc:sldMk cId="2706350117" sldId="273"/>
            <ac:picMk id="5130" creationId="{8992DB5B-21A7-28A9-8497-C92AF8AA4C86}"/>
          </ac:picMkLst>
        </pc:picChg>
        <pc:picChg chg="add del mod">
          <ac:chgData name="Marcos García Balboa" userId="e57dc77c939f7243" providerId="LiveId" clId="{AC3A97D7-3FA4-43CE-B290-5466E7258383}" dt="2023-11-07T12:07:29.763" v="4431"/>
          <ac:picMkLst>
            <pc:docMk/>
            <pc:sldMk cId="2706350117" sldId="273"/>
            <ac:picMk id="5132" creationId="{0E877487-9CC1-B5F1-80ED-3A4BC58A5873}"/>
          </ac:picMkLst>
        </pc:picChg>
        <pc:picChg chg="add del mod">
          <ac:chgData name="Marcos García Balboa" userId="e57dc77c939f7243" providerId="LiveId" clId="{AC3A97D7-3FA4-43CE-B290-5466E7258383}" dt="2023-11-07T12:25:26.176" v="4439" actId="478"/>
          <ac:picMkLst>
            <pc:docMk/>
            <pc:sldMk cId="2706350117" sldId="273"/>
            <ac:picMk id="5134" creationId="{192B54E4-1F3B-B17C-F69C-10EBD0FA7C50}"/>
          </ac:picMkLst>
        </pc:picChg>
        <pc:picChg chg="add del mod">
          <ac:chgData name="Marcos García Balboa" userId="e57dc77c939f7243" providerId="LiveId" clId="{AC3A97D7-3FA4-43CE-B290-5466E7258383}" dt="2023-11-07T12:30:40.146" v="4592" actId="478"/>
          <ac:picMkLst>
            <pc:docMk/>
            <pc:sldMk cId="2706350117" sldId="273"/>
            <ac:picMk id="5136" creationId="{892DCC0D-880A-C007-DF60-D8F03A48C0CC}"/>
          </ac:picMkLst>
        </pc:picChg>
        <pc:picChg chg="add del mod">
          <ac:chgData name="Marcos García Balboa" userId="e57dc77c939f7243" providerId="LiveId" clId="{AC3A97D7-3FA4-43CE-B290-5466E7258383}" dt="2023-11-07T12:30:13.042" v="4561" actId="478"/>
          <ac:picMkLst>
            <pc:docMk/>
            <pc:sldMk cId="2706350117" sldId="273"/>
            <ac:picMk id="5138" creationId="{3904AA47-0DE3-EB72-E877-1A476F067250}"/>
          </ac:picMkLst>
        </pc:picChg>
        <pc:picChg chg="add del mod">
          <ac:chgData name="Marcos García Balboa" userId="e57dc77c939f7243" providerId="LiveId" clId="{AC3A97D7-3FA4-43CE-B290-5466E7258383}" dt="2023-11-07T12:31:30.706" v="4596" actId="478"/>
          <ac:picMkLst>
            <pc:docMk/>
            <pc:sldMk cId="2706350117" sldId="273"/>
            <ac:picMk id="5140" creationId="{AE34EC5F-C73C-9217-643D-69D859108531}"/>
          </ac:picMkLst>
        </pc:picChg>
        <pc:picChg chg="add mod">
          <ac:chgData name="Marcos García Balboa" userId="e57dc77c939f7243" providerId="LiveId" clId="{AC3A97D7-3FA4-43CE-B290-5466E7258383}" dt="2023-11-07T12:46:03.249" v="4797" actId="1076"/>
          <ac:picMkLst>
            <pc:docMk/>
            <pc:sldMk cId="2706350117" sldId="273"/>
            <ac:picMk id="5142" creationId="{223BAA9D-693F-D770-0105-60F6B29179E1}"/>
          </ac:picMkLst>
        </pc:picChg>
        <pc:picChg chg="add mod">
          <ac:chgData name="Marcos García Balboa" userId="e57dc77c939f7243" providerId="LiveId" clId="{AC3A97D7-3FA4-43CE-B290-5466E7258383}" dt="2023-11-07T12:46:03.249" v="4797" actId="1076"/>
          <ac:picMkLst>
            <pc:docMk/>
            <pc:sldMk cId="2706350117" sldId="273"/>
            <ac:picMk id="5144" creationId="{AA8DE9F3-D3F7-7425-E2CC-1334495F2D61}"/>
          </ac:picMkLst>
        </pc:picChg>
        <pc:picChg chg="add mod">
          <ac:chgData name="Marcos García Balboa" userId="e57dc77c939f7243" providerId="LiveId" clId="{AC3A97D7-3FA4-43CE-B290-5466E7258383}" dt="2023-11-07T12:48:23.245" v="4818" actId="1076"/>
          <ac:picMkLst>
            <pc:docMk/>
            <pc:sldMk cId="2706350117" sldId="273"/>
            <ac:picMk id="5146" creationId="{2D89919F-107D-C864-292E-39D4F52DDDDB}"/>
          </ac:picMkLst>
        </pc:picChg>
        <pc:picChg chg="add mod">
          <ac:chgData name="Marcos García Balboa" userId="e57dc77c939f7243" providerId="LiveId" clId="{AC3A97D7-3FA4-43CE-B290-5466E7258383}" dt="2023-11-07T12:46:03.249" v="4797" actId="1076"/>
          <ac:picMkLst>
            <pc:docMk/>
            <pc:sldMk cId="2706350117" sldId="273"/>
            <ac:picMk id="5148" creationId="{41C6891F-C74D-E4BE-AC3D-53291BFAF268}"/>
          </ac:picMkLst>
        </pc:picChg>
        <pc:picChg chg="add del mod">
          <ac:chgData name="Marcos García Balboa" userId="e57dc77c939f7243" providerId="LiveId" clId="{AC3A97D7-3FA4-43CE-B290-5466E7258383}" dt="2023-11-07T12:42:10.860" v="4748" actId="478"/>
          <ac:picMkLst>
            <pc:docMk/>
            <pc:sldMk cId="2706350117" sldId="273"/>
            <ac:picMk id="5150" creationId="{0867CB54-CCC5-AA32-7B72-5F39DA4D03CC}"/>
          </ac:picMkLst>
        </pc:picChg>
        <pc:picChg chg="add mod">
          <ac:chgData name="Marcos García Balboa" userId="e57dc77c939f7243" providerId="LiveId" clId="{AC3A97D7-3FA4-43CE-B290-5466E7258383}" dt="2023-11-07T12:46:03.249" v="4797" actId="1076"/>
          <ac:picMkLst>
            <pc:docMk/>
            <pc:sldMk cId="2706350117" sldId="273"/>
            <ac:picMk id="5152" creationId="{DA899B8D-4ED4-22DA-D642-263E6CFB38FC}"/>
          </ac:picMkLst>
        </pc:picChg>
        <pc:picChg chg="add mod">
          <ac:chgData name="Marcos García Balboa" userId="e57dc77c939f7243" providerId="LiveId" clId="{AC3A97D7-3FA4-43CE-B290-5466E7258383}" dt="2023-11-07T12:48:03.707" v="4816" actId="166"/>
          <ac:picMkLst>
            <pc:docMk/>
            <pc:sldMk cId="2706350117" sldId="273"/>
            <ac:picMk id="5154" creationId="{AABE2350-E94C-B3A8-EA66-5081CA63DAE1}"/>
          </ac:picMkLst>
        </pc:picChg>
        <pc:picChg chg="add del mod">
          <ac:chgData name="Marcos García Balboa" userId="e57dc77c939f7243" providerId="LiveId" clId="{AC3A97D7-3FA4-43CE-B290-5466E7258383}" dt="2023-11-07T12:50:14.810" v="4930" actId="478"/>
          <ac:picMkLst>
            <pc:docMk/>
            <pc:sldMk cId="2706350117" sldId="273"/>
            <ac:picMk id="5156" creationId="{A7EE2DB5-8734-44FC-AFC4-FABA060DD83A}"/>
          </ac:picMkLst>
        </pc:picChg>
        <pc:picChg chg="add mod">
          <ac:chgData name="Marcos García Balboa" userId="e57dc77c939f7243" providerId="LiveId" clId="{AC3A97D7-3FA4-43CE-B290-5466E7258383}" dt="2023-11-07T18:44:06.731" v="9279" actId="1076"/>
          <ac:picMkLst>
            <pc:docMk/>
            <pc:sldMk cId="2706350117" sldId="273"/>
            <ac:picMk id="5158" creationId="{E7C22687-39FD-634C-DCCE-1AD643A6F995}"/>
          </ac:picMkLst>
        </pc:picChg>
      </pc:sldChg>
      <pc:sldChg chg="addSp delSp modSp add mod modTransition">
        <pc:chgData name="Marcos García Balboa" userId="e57dc77c939f7243" providerId="LiveId" clId="{AC3A97D7-3FA4-43CE-B290-5466E7258383}" dt="2023-11-07T13:20:54.214" v="5475" actId="732"/>
        <pc:sldMkLst>
          <pc:docMk/>
          <pc:sldMk cId="360490769" sldId="274"/>
        </pc:sldMkLst>
        <pc:spChg chg="mod">
          <ac:chgData name="Marcos García Balboa" userId="e57dc77c939f7243" providerId="LiveId" clId="{AC3A97D7-3FA4-43CE-B290-5466E7258383}" dt="2023-11-06T20:51:29.183" v="117" actId="20577"/>
          <ac:spMkLst>
            <pc:docMk/>
            <pc:sldMk cId="360490769" sldId="274"/>
            <ac:spMk id="2" creationId="{4EFDB194-336C-9D03-B28D-2B52B0A502E2}"/>
          </ac:spMkLst>
        </pc:spChg>
        <pc:graphicFrameChg chg="add del mod modGraphic">
          <ac:chgData name="Marcos García Balboa" userId="e57dc77c939f7243" providerId="LiveId" clId="{AC3A97D7-3FA4-43CE-B290-5466E7258383}" dt="2023-11-06T20:53:17.047" v="130" actId="478"/>
          <ac:graphicFrameMkLst>
            <pc:docMk/>
            <pc:sldMk cId="360490769" sldId="274"/>
            <ac:graphicFrameMk id="4" creationId="{FA8C0EF4-4093-7210-F959-325CE35B17FF}"/>
          </ac:graphicFrameMkLst>
        </pc:graphicFrameChg>
        <pc:picChg chg="add del mod">
          <ac:chgData name="Marcos García Balboa" userId="e57dc77c939f7243" providerId="LiveId" clId="{AC3A97D7-3FA4-43CE-B290-5466E7258383}" dt="2023-11-07T13:06:25.169" v="5337" actId="478"/>
          <ac:picMkLst>
            <pc:docMk/>
            <pc:sldMk cId="360490769" sldId="274"/>
            <ac:picMk id="6" creationId="{61D2B5E7-255B-275E-EAD6-F78375F35F0C}"/>
          </ac:picMkLst>
        </pc:picChg>
        <pc:picChg chg="mod">
          <ac:chgData name="Marcos García Balboa" userId="e57dc77c939f7243" providerId="LiveId" clId="{AC3A97D7-3FA4-43CE-B290-5466E7258383}" dt="2023-11-07T13:09:41.335" v="5405" actId="339"/>
          <ac:picMkLst>
            <pc:docMk/>
            <pc:sldMk cId="360490769" sldId="274"/>
            <ac:picMk id="5126" creationId="{528978E2-C7C1-C309-B4B0-59AA74C89524}"/>
          </ac:picMkLst>
        </pc:picChg>
        <pc:picChg chg="add del mod">
          <ac:chgData name="Marcos García Balboa" userId="e57dc77c939f7243" providerId="LiveId" clId="{AC3A97D7-3FA4-43CE-B290-5466E7258383}" dt="2023-11-07T13:05:06.562" v="5327" actId="478"/>
          <ac:picMkLst>
            <pc:docMk/>
            <pc:sldMk cId="360490769" sldId="274"/>
            <ac:picMk id="7170" creationId="{BE94B609-5683-F091-347A-8B1C61F67FE6}"/>
          </ac:picMkLst>
        </pc:picChg>
        <pc:picChg chg="add del mod">
          <ac:chgData name="Marcos García Balboa" userId="e57dc77c939f7243" providerId="LiveId" clId="{AC3A97D7-3FA4-43CE-B290-5466E7258383}" dt="2023-11-07T13:05:26.020" v="5331" actId="478"/>
          <ac:picMkLst>
            <pc:docMk/>
            <pc:sldMk cId="360490769" sldId="274"/>
            <ac:picMk id="7172" creationId="{3C5EE29F-1E3C-37E2-936C-F607B203DAEF}"/>
          </ac:picMkLst>
        </pc:picChg>
        <pc:picChg chg="add del mod">
          <ac:chgData name="Marcos García Balboa" userId="e57dc77c939f7243" providerId="LiveId" clId="{AC3A97D7-3FA4-43CE-B290-5466E7258383}" dt="2023-11-07T13:07:51.565" v="5353" actId="478"/>
          <ac:picMkLst>
            <pc:docMk/>
            <pc:sldMk cId="360490769" sldId="274"/>
            <ac:picMk id="7174" creationId="{A07E96F0-91A9-7482-8B67-CA2AE01D1055}"/>
          </ac:picMkLst>
        </pc:picChg>
        <pc:picChg chg="add del mod">
          <ac:chgData name="Marcos García Balboa" userId="e57dc77c939f7243" providerId="LiveId" clId="{AC3A97D7-3FA4-43CE-B290-5466E7258383}" dt="2023-11-07T13:07:21.758" v="5352" actId="478"/>
          <ac:picMkLst>
            <pc:docMk/>
            <pc:sldMk cId="360490769" sldId="274"/>
            <ac:picMk id="7176" creationId="{3367002A-DD3B-1558-D8F1-2724D824B7F3}"/>
          </ac:picMkLst>
        </pc:picChg>
        <pc:picChg chg="add mod">
          <ac:chgData name="Marcos García Balboa" userId="e57dc77c939f7243" providerId="LiveId" clId="{AC3A97D7-3FA4-43CE-B290-5466E7258383}" dt="2023-11-07T13:20:54.214" v="5475" actId="732"/>
          <ac:picMkLst>
            <pc:docMk/>
            <pc:sldMk cId="360490769" sldId="274"/>
            <ac:picMk id="7178" creationId="{93D634BD-5508-733A-BD4D-230FC0301A8E}"/>
          </ac:picMkLst>
        </pc:picChg>
        <pc:picChg chg="add del mod">
          <ac:chgData name="Marcos García Balboa" userId="e57dc77c939f7243" providerId="LiveId" clId="{AC3A97D7-3FA4-43CE-B290-5466E7258383}" dt="2023-11-07T13:10:17.850" v="5417" actId="478"/>
          <ac:picMkLst>
            <pc:docMk/>
            <pc:sldMk cId="360490769" sldId="274"/>
            <ac:picMk id="7180" creationId="{BBDE0247-32B7-E488-9F00-4BB2FA6961BE}"/>
          </ac:picMkLst>
        </pc:picChg>
      </pc:sldChg>
      <pc:sldChg chg="addSp delSp modSp add mod delAnim modAnim">
        <pc:chgData name="Marcos García Balboa" userId="e57dc77c939f7243" providerId="LiveId" clId="{AC3A97D7-3FA4-43CE-B290-5466E7258383}" dt="2023-11-07T13:02:02.451" v="5311" actId="13244"/>
        <pc:sldMkLst>
          <pc:docMk/>
          <pc:sldMk cId="1398935542" sldId="275"/>
        </pc:sldMkLst>
        <pc:spChg chg="mod">
          <ac:chgData name="Marcos García Balboa" userId="e57dc77c939f7243" providerId="LiveId" clId="{AC3A97D7-3FA4-43CE-B290-5466E7258383}" dt="2023-11-07T12:55:25.243" v="5110" actId="1076"/>
          <ac:spMkLst>
            <pc:docMk/>
            <pc:sldMk cId="1398935542" sldId="275"/>
            <ac:spMk id="2" creationId="{EDC11926-19EC-C03E-8B4A-C698C7DFFB07}"/>
          </ac:spMkLst>
        </pc:spChg>
        <pc:spChg chg="add mod">
          <ac:chgData name="Marcos García Balboa" userId="e57dc77c939f7243" providerId="LiveId" clId="{AC3A97D7-3FA4-43CE-B290-5466E7258383}" dt="2023-11-06T23:05:38.940" v="3523" actId="207"/>
          <ac:spMkLst>
            <pc:docMk/>
            <pc:sldMk cId="1398935542" sldId="275"/>
            <ac:spMk id="29" creationId="{E12099CD-8621-0FB9-8A86-AE57B1F18DEB}"/>
          </ac:spMkLst>
        </pc:spChg>
        <pc:spChg chg="add mod">
          <ac:chgData name="Marcos García Balboa" userId="e57dc77c939f7243" providerId="LiveId" clId="{AC3A97D7-3FA4-43CE-B290-5466E7258383}" dt="2023-11-07T12:55:27.065" v="5111" actId="1076"/>
          <ac:spMkLst>
            <pc:docMk/>
            <pc:sldMk cId="1398935542" sldId="275"/>
            <ac:spMk id="30" creationId="{D413FC41-E1A5-641B-4249-7FBE7AC2C972}"/>
          </ac:spMkLst>
        </pc:spChg>
        <pc:spChg chg="add del mod">
          <ac:chgData name="Marcos García Balboa" userId="e57dc77c939f7243" providerId="LiveId" clId="{AC3A97D7-3FA4-43CE-B290-5466E7258383}" dt="2023-11-06T23:08:47.423" v="3540" actId="478"/>
          <ac:spMkLst>
            <pc:docMk/>
            <pc:sldMk cId="1398935542" sldId="275"/>
            <ac:spMk id="31" creationId="{BD1C6E4B-6FB4-22E2-4000-5473230DB061}"/>
          </ac:spMkLst>
        </pc:spChg>
        <pc:spChg chg="add del mod">
          <ac:chgData name="Marcos García Balboa" userId="e57dc77c939f7243" providerId="LiveId" clId="{AC3A97D7-3FA4-43CE-B290-5466E7258383}" dt="2023-11-06T23:15:15.159" v="3714" actId="478"/>
          <ac:spMkLst>
            <pc:docMk/>
            <pc:sldMk cId="1398935542" sldId="275"/>
            <ac:spMk id="32" creationId="{CED75AAF-203E-5DBB-CCBC-0151B6E4146D}"/>
          </ac:spMkLst>
        </pc:spChg>
        <pc:spChg chg="add del mod">
          <ac:chgData name="Marcos García Balboa" userId="e57dc77c939f7243" providerId="LiveId" clId="{AC3A97D7-3FA4-43CE-B290-5466E7258383}" dt="2023-11-06T23:15:16.793" v="3715" actId="478"/>
          <ac:spMkLst>
            <pc:docMk/>
            <pc:sldMk cId="1398935542" sldId="275"/>
            <ac:spMk id="33" creationId="{C104DE85-D5FD-534F-B966-5886D512874F}"/>
          </ac:spMkLst>
        </pc:spChg>
        <pc:spChg chg="add mod">
          <ac:chgData name="Marcos García Balboa" userId="e57dc77c939f7243" providerId="LiveId" clId="{AC3A97D7-3FA4-43CE-B290-5466E7258383}" dt="2023-11-06T23:15:17.501" v="3716"/>
          <ac:spMkLst>
            <pc:docMk/>
            <pc:sldMk cId="1398935542" sldId="275"/>
            <ac:spMk id="34" creationId="{23E3F6E7-6F1B-9E24-55F2-145AC0E5E434}"/>
          </ac:spMkLst>
        </pc:spChg>
        <pc:spChg chg="add mod ord">
          <ac:chgData name="Marcos García Balboa" userId="e57dc77c939f7243" providerId="LiveId" clId="{AC3A97D7-3FA4-43CE-B290-5466E7258383}" dt="2023-11-07T13:02:02.451" v="5311" actId="13244"/>
          <ac:spMkLst>
            <pc:docMk/>
            <pc:sldMk cId="1398935542" sldId="275"/>
            <ac:spMk id="4121" creationId="{AEDC2191-6890-8BEB-9403-6C6A3ABAC400}"/>
          </ac:spMkLst>
        </pc:spChg>
        <pc:picChg chg="add mod ord modCrop">
          <ac:chgData name="Marcos García Balboa" userId="e57dc77c939f7243" providerId="LiveId" clId="{AC3A97D7-3FA4-43CE-B290-5466E7258383}" dt="2023-11-06T22:39:41.178" v="2760" actId="166"/>
          <ac:picMkLst>
            <pc:docMk/>
            <pc:sldMk cId="1398935542" sldId="275"/>
            <ac:picMk id="6" creationId="{85562C21-B33B-BB95-9195-232A533F261D}"/>
          </ac:picMkLst>
        </pc:picChg>
        <pc:picChg chg="add mod ord">
          <ac:chgData name="Marcos García Balboa" userId="e57dc77c939f7243" providerId="LiveId" clId="{AC3A97D7-3FA4-43CE-B290-5466E7258383}" dt="2023-11-07T11:21:23.301" v="3769" actId="1076"/>
          <ac:picMkLst>
            <pc:docMk/>
            <pc:sldMk cId="1398935542" sldId="275"/>
            <ac:picMk id="8" creationId="{E28835E8-DFAD-ECCB-15E0-388FE13CCFEB}"/>
          </ac:picMkLst>
        </pc:picChg>
        <pc:picChg chg="add mod">
          <ac:chgData name="Marcos García Balboa" userId="e57dc77c939f7243" providerId="LiveId" clId="{AC3A97D7-3FA4-43CE-B290-5466E7258383}" dt="2023-11-07T11:31:24.448" v="3879" actId="1076"/>
          <ac:picMkLst>
            <pc:docMk/>
            <pc:sldMk cId="1398935542" sldId="275"/>
            <ac:picMk id="10" creationId="{B22AA3B5-4A07-3C8A-1EC7-0D58A08533CD}"/>
          </ac:picMkLst>
        </pc:picChg>
        <pc:picChg chg="add mod ord">
          <ac:chgData name="Marcos García Balboa" userId="e57dc77c939f7243" providerId="LiveId" clId="{AC3A97D7-3FA4-43CE-B290-5466E7258383}" dt="2023-11-06T22:39:53.026" v="2766" actId="166"/>
          <ac:picMkLst>
            <pc:docMk/>
            <pc:sldMk cId="1398935542" sldId="275"/>
            <ac:picMk id="12" creationId="{10E3FAE0-C378-BA95-9BEE-660F3AA5F1CD}"/>
          </ac:picMkLst>
        </pc:picChg>
        <pc:picChg chg="del">
          <ac:chgData name="Marcos García Balboa" userId="e57dc77c939f7243" providerId="LiveId" clId="{AC3A97D7-3FA4-43CE-B290-5466E7258383}" dt="2023-11-06T22:32:30.390" v="2657" actId="478"/>
          <ac:picMkLst>
            <pc:docMk/>
            <pc:sldMk cId="1398935542" sldId="275"/>
            <ac:picMk id="13" creationId="{A6F4E6C9-8B97-F30A-E979-CCAAE10D5FBC}"/>
          </ac:picMkLst>
        </pc:picChg>
        <pc:picChg chg="add mod ord">
          <ac:chgData name="Marcos García Balboa" userId="e57dc77c939f7243" providerId="LiveId" clId="{AC3A97D7-3FA4-43CE-B290-5466E7258383}" dt="2023-11-07T11:29:21.734" v="3820" actId="1076"/>
          <ac:picMkLst>
            <pc:docMk/>
            <pc:sldMk cId="1398935542" sldId="275"/>
            <ac:picMk id="15" creationId="{9B53EDAE-F9D6-8978-581E-FF354F043F3B}"/>
          </ac:picMkLst>
        </pc:picChg>
        <pc:picChg chg="del">
          <ac:chgData name="Marcos García Balboa" userId="e57dc77c939f7243" providerId="LiveId" clId="{AC3A97D7-3FA4-43CE-B290-5466E7258383}" dt="2023-11-06T22:32:29.872" v="2656" actId="478"/>
          <ac:picMkLst>
            <pc:docMk/>
            <pc:sldMk cId="1398935542" sldId="275"/>
            <ac:picMk id="17" creationId="{64E7CA91-D623-EE27-8319-F7CCD60F1273}"/>
          </ac:picMkLst>
        </pc:picChg>
        <pc:picChg chg="add del mod">
          <ac:chgData name="Marcos García Balboa" userId="e57dc77c939f7243" providerId="LiveId" clId="{AC3A97D7-3FA4-43CE-B290-5466E7258383}" dt="2023-11-06T22:36:34.808" v="2690" actId="478"/>
          <ac:picMkLst>
            <pc:docMk/>
            <pc:sldMk cId="1398935542" sldId="275"/>
            <ac:picMk id="18" creationId="{225D13CB-0BBF-2695-2E42-076F99D7F22C}"/>
          </ac:picMkLst>
        </pc:picChg>
        <pc:picChg chg="del">
          <ac:chgData name="Marcos García Balboa" userId="e57dc77c939f7243" providerId="LiveId" clId="{AC3A97D7-3FA4-43CE-B290-5466E7258383}" dt="2023-11-06T22:32:29.370" v="2655" actId="478"/>
          <ac:picMkLst>
            <pc:docMk/>
            <pc:sldMk cId="1398935542" sldId="275"/>
            <ac:picMk id="19" creationId="{B02B9AC4-2729-99C2-139B-C050A664882D}"/>
          </ac:picMkLst>
        </pc:picChg>
        <pc:picChg chg="add mod ord">
          <ac:chgData name="Marcos García Balboa" userId="e57dc77c939f7243" providerId="LiveId" clId="{AC3A97D7-3FA4-43CE-B290-5466E7258383}" dt="2023-11-06T22:42:12.649" v="2800" actId="171"/>
          <ac:picMkLst>
            <pc:docMk/>
            <pc:sldMk cId="1398935542" sldId="275"/>
            <ac:picMk id="20" creationId="{8049A310-29BD-F1E7-BF68-548658761B4D}"/>
          </ac:picMkLst>
        </pc:picChg>
        <pc:picChg chg="del">
          <ac:chgData name="Marcos García Balboa" userId="e57dc77c939f7243" providerId="LiveId" clId="{AC3A97D7-3FA4-43CE-B290-5466E7258383}" dt="2023-11-06T22:32:26.307" v="2652" actId="478"/>
          <ac:picMkLst>
            <pc:docMk/>
            <pc:sldMk cId="1398935542" sldId="275"/>
            <ac:picMk id="21" creationId="{B6388595-9CE2-8717-AEB5-F43F997050C2}"/>
          </ac:picMkLst>
        </pc:picChg>
        <pc:picChg chg="add mod ord">
          <ac:chgData name="Marcos García Balboa" userId="e57dc77c939f7243" providerId="LiveId" clId="{AC3A97D7-3FA4-43CE-B290-5466E7258383}" dt="2023-11-07T11:26:42.703" v="3804" actId="1076"/>
          <ac:picMkLst>
            <pc:docMk/>
            <pc:sldMk cId="1398935542" sldId="275"/>
            <ac:picMk id="22" creationId="{7532C393-50A6-31CC-BCCC-476DFC6705A0}"/>
          </ac:picMkLst>
        </pc:picChg>
        <pc:picChg chg="add mod ord">
          <ac:chgData name="Marcos García Balboa" userId="e57dc77c939f7243" providerId="LiveId" clId="{AC3A97D7-3FA4-43CE-B290-5466E7258383}" dt="2023-11-07T11:23:45.086" v="3788" actId="1076"/>
          <ac:picMkLst>
            <pc:docMk/>
            <pc:sldMk cId="1398935542" sldId="275"/>
            <ac:picMk id="25" creationId="{0B8A2682-DDFB-642D-2299-BB9E3F2BE47D}"/>
          </ac:picMkLst>
        </pc:picChg>
        <pc:picChg chg="add mod">
          <ac:chgData name="Marcos García Balboa" userId="e57dc77c939f7243" providerId="LiveId" clId="{AC3A97D7-3FA4-43CE-B290-5466E7258383}" dt="2023-11-06T22:50:07.533" v="3145" actId="1076"/>
          <ac:picMkLst>
            <pc:docMk/>
            <pc:sldMk cId="1398935542" sldId="275"/>
            <ac:picMk id="26" creationId="{539FB575-6F0F-2990-E08A-628BC9718B64}"/>
          </ac:picMkLst>
        </pc:picChg>
        <pc:picChg chg="add mod">
          <ac:chgData name="Marcos García Balboa" userId="e57dc77c939f7243" providerId="LiveId" clId="{AC3A97D7-3FA4-43CE-B290-5466E7258383}" dt="2023-11-07T11:23:38.022" v="3785" actId="13244"/>
          <ac:picMkLst>
            <pc:docMk/>
            <pc:sldMk cId="1398935542" sldId="275"/>
            <ac:picMk id="27" creationId="{F17C4004-103E-146B-55C4-34787426568C}"/>
          </ac:picMkLst>
        </pc:picChg>
        <pc:picChg chg="add del mod">
          <ac:chgData name="Marcos García Balboa" userId="e57dc77c939f7243" providerId="LiveId" clId="{AC3A97D7-3FA4-43CE-B290-5466E7258383}" dt="2023-11-06T22:54:30.724" v="3166" actId="478"/>
          <ac:picMkLst>
            <pc:docMk/>
            <pc:sldMk cId="1398935542" sldId="275"/>
            <ac:picMk id="28" creationId="{335DAF05-6463-D6C7-9323-BCCE016124AD}"/>
          </ac:picMkLst>
        </pc:picChg>
        <pc:picChg chg="add del mod">
          <ac:chgData name="Marcos García Balboa" userId="e57dc77c939f7243" providerId="LiveId" clId="{AC3A97D7-3FA4-43CE-B290-5466E7258383}" dt="2023-11-07T11:24:19.878" v="3795" actId="478"/>
          <ac:picMkLst>
            <pc:docMk/>
            <pc:sldMk cId="1398935542" sldId="275"/>
            <ac:picMk id="35" creationId="{6FDF7DA6-B162-A417-180A-2CFA738A6489}"/>
          </ac:picMkLst>
        </pc:picChg>
        <pc:picChg chg="add del mod">
          <ac:chgData name="Marcos García Balboa" userId="e57dc77c939f7243" providerId="LiveId" clId="{AC3A97D7-3FA4-43CE-B290-5466E7258383}" dt="2023-11-07T11:24:16.660" v="3793" actId="478"/>
          <ac:picMkLst>
            <pc:docMk/>
            <pc:sldMk cId="1398935542" sldId="275"/>
            <ac:picMk id="36" creationId="{7E454BD7-B54A-8DF2-4EF6-A604A854CC05}"/>
          </ac:picMkLst>
        </pc:picChg>
        <pc:picChg chg="add del mod">
          <ac:chgData name="Marcos García Balboa" userId="e57dc77c939f7243" providerId="LiveId" clId="{AC3A97D7-3FA4-43CE-B290-5466E7258383}" dt="2023-11-07T11:24:16.660" v="3793" actId="478"/>
          <ac:picMkLst>
            <pc:docMk/>
            <pc:sldMk cId="1398935542" sldId="275"/>
            <ac:picMk id="37" creationId="{3AF6BDD9-D924-F944-F156-A562942152BF}"/>
          </ac:picMkLst>
        </pc:picChg>
        <pc:picChg chg="del">
          <ac:chgData name="Marcos García Balboa" userId="e57dc77c939f7243" providerId="LiveId" clId="{AC3A97D7-3FA4-43CE-B290-5466E7258383}" dt="2023-11-06T22:32:25.915" v="2651" actId="478"/>
          <ac:picMkLst>
            <pc:docMk/>
            <pc:sldMk cId="1398935542" sldId="275"/>
            <ac:picMk id="2058" creationId="{1825EA3D-D0D5-4FDA-72CD-29E7BAB8E51D}"/>
          </ac:picMkLst>
        </pc:picChg>
        <pc:picChg chg="del">
          <ac:chgData name="Marcos García Balboa" userId="e57dc77c939f7243" providerId="LiveId" clId="{AC3A97D7-3FA4-43CE-B290-5466E7258383}" dt="2023-11-06T22:32:30.876" v="2658" actId="478"/>
          <ac:picMkLst>
            <pc:docMk/>
            <pc:sldMk cId="1398935542" sldId="275"/>
            <ac:picMk id="2064" creationId="{A2F92BE0-BD05-1913-6596-E04E988E191F}"/>
          </ac:picMkLst>
        </pc:picChg>
        <pc:picChg chg="add mod">
          <ac:chgData name="Marcos García Balboa" userId="e57dc77c939f7243" providerId="LiveId" clId="{AC3A97D7-3FA4-43CE-B290-5466E7258383}" dt="2023-11-06T22:54:39.699" v="3168" actId="1076"/>
          <ac:picMkLst>
            <pc:docMk/>
            <pc:sldMk cId="1398935542" sldId="275"/>
            <ac:picMk id="4098" creationId="{01027B5A-5F88-766A-9C7C-B786EB270E8E}"/>
          </ac:picMkLst>
        </pc:picChg>
        <pc:picChg chg="add del mod">
          <ac:chgData name="Marcos García Balboa" userId="e57dc77c939f7243" providerId="LiveId" clId="{AC3A97D7-3FA4-43CE-B290-5466E7258383}" dt="2023-11-06T22:44:17.511" v="2908" actId="478"/>
          <ac:picMkLst>
            <pc:docMk/>
            <pc:sldMk cId="1398935542" sldId="275"/>
            <ac:picMk id="4100" creationId="{534D4066-5099-BFF5-0213-ED15C4D9D184}"/>
          </ac:picMkLst>
        </pc:picChg>
        <pc:picChg chg="add del mod">
          <ac:chgData name="Marcos García Balboa" userId="e57dc77c939f7243" providerId="LiveId" clId="{AC3A97D7-3FA4-43CE-B290-5466E7258383}" dt="2023-11-06T22:48:00.077" v="3078" actId="478"/>
          <ac:picMkLst>
            <pc:docMk/>
            <pc:sldMk cId="1398935542" sldId="275"/>
            <ac:picMk id="4102" creationId="{5BE22A4F-91D8-4EBD-5E7B-4DB4CA5CEA23}"/>
          </ac:picMkLst>
        </pc:picChg>
        <pc:picChg chg="add del mod">
          <ac:chgData name="Marcos García Balboa" userId="e57dc77c939f7243" providerId="LiveId" clId="{AC3A97D7-3FA4-43CE-B290-5466E7258383}" dt="2023-11-06T22:48:51.097" v="3137" actId="478"/>
          <ac:picMkLst>
            <pc:docMk/>
            <pc:sldMk cId="1398935542" sldId="275"/>
            <ac:picMk id="4104" creationId="{26C66ADF-89D8-D6C5-0923-FA35B8BAE6CE}"/>
          </ac:picMkLst>
        </pc:picChg>
        <pc:picChg chg="add mod">
          <ac:chgData name="Marcos García Balboa" userId="e57dc77c939f7243" providerId="LiveId" clId="{AC3A97D7-3FA4-43CE-B290-5466E7258383}" dt="2023-11-06T22:49:59.167" v="3143" actId="1076"/>
          <ac:picMkLst>
            <pc:docMk/>
            <pc:sldMk cId="1398935542" sldId="275"/>
            <ac:picMk id="4106" creationId="{CD76E5C5-F86D-BE5E-A80A-98BADD6FB224}"/>
          </ac:picMkLst>
        </pc:picChg>
        <pc:picChg chg="add del mod">
          <ac:chgData name="Marcos García Balboa" userId="e57dc77c939f7243" providerId="LiveId" clId="{AC3A97D7-3FA4-43CE-B290-5466E7258383}" dt="2023-11-06T22:50:47.595" v="3155" actId="478"/>
          <ac:picMkLst>
            <pc:docMk/>
            <pc:sldMk cId="1398935542" sldId="275"/>
            <ac:picMk id="4108" creationId="{66F709BA-C944-14A3-EC2E-79B9B7532B04}"/>
          </ac:picMkLst>
        </pc:picChg>
        <pc:picChg chg="add del">
          <ac:chgData name="Marcos García Balboa" userId="e57dc77c939f7243" providerId="LiveId" clId="{AC3A97D7-3FA4-43CE-B290-5466E7258383}" dt="2023-11-06T22:51:47.572" v="3157" actId="478"/>
          <ac:picMkLst>
            <pc:docMk/>
            <pc:sldMk cId="1398935542" sldId="275"/>
            <ac:picMk id="4110" creationId="{A1E68FFE-236F-4B06-3037-1A23486201E5}"/>
          </ac:picMkLst>
        </pc:picChg>
        <pc:picChg chg="add del">
          <ac:chgData name="Marcos García Balboa" userId="e57dc77c939f7243" providerId="LiveId" clId="{AC3A97D7-3FA4-43CE-B290-5466E7258383}" dt="2023-11-06T22:52:24.126" v="3159" actId="478"/>
          <ac:picMkLst>
            <pc:docMk/>
            <pc:sldMk cId="1398935542" sldId="275"/>
            <ac:picMk id="4112" creationId="{AF7C8BF2-7100-DFE2-21FC-43A34CA766E0}"/>
          </ac:picMkLst>
        </pc:picChg>
        <pc:picChg chg="add del mod">
          <ac:chgData name="Marcos García Balboa" userId="e57dc77c939f7243" providerId="LiveId" clId="{AC3A97D7-3FA4-43CE-B290-5466E7258383}" dt="2023-11-06T22:54:31.983" v="3167" actId="478"/>
          <ac:picMkLst>
            <pc:docMk/>
            <pc:sldMk cId="1398935542" sldId="275"/>
            <ac:picMk id="4114" creationId="{608852FD-FA9B-DE35-918A-C703E503F2C8}"/>
          </ac:picMkLst>
        </pc:picChg>
        <pc:picChg chg="add del mod">
          <ac:chgData name="Marcos García Balboa" userId="e57dc77c939f7243" providerId="LiveId" clId="{AC3A97D7-3FA4-43CE-B290-5466E7258383}" dt="2023-11-07T11:21:27.649" v="3771" actId="478"/>
          <ac:picMkLst>
            <pc:docMk/>
            <pc:sldMk cId="1398935542" sldId="275"/>
            <ac:picMk id="4116" creationId="{687C4B32-66F0-B752-F263-D6ECF4597FBE}"/>
          </ac:picMkLst>
        </pc:picChg>
        <pc:picChg chg="add del">
          <ac:chgData name="Marcos García Balboa" userId="e57dc77c939f7243" providerId="LiveId" clId="{AC3A97D7-3FA4-43CE-B290-5466E7258383}" dt="2023-11-07T11:22:39.290" v="3773" actId="478"/>
          <ac:picMkLst>
            <pc:docMk/>
            <pc:sldMk cId="1398935542" sldId="275"/>
            <ac:picMk id="4118" creationId="{B3EC1EA5-6372-B262-53EA-952B3C4DB7A6}"/>
          </ac:picMkLst>
        </pc:picChg>
        <pc:picChg chg="add del mod">
          <ac:chgData name="Marcos García Balboa" userId="e57dc77c939f7243" providerId="LiveId" clId="{AC3A97D7-3FA4-43CE-B290-5466E7258383}" dt="2023-11-07T11:24:19.019" v="3794" actId="478"/>
          <ac:picMkLst>
            <pc:docMk/>
            <pc:sldMk cId="1398935542" sldId="275"/>
            <ac:picMk id="4120" creationId="{1ADF0DB9-202B-5AEB-2905-8F720B2ED550}"/>
          </ac:picMkLst>
        </pc:picChg>
        <pc:picChg chg="add del mod">
          <ac:chgData name="Marcos García Balboa" userId="e57dc77c939f7243" providerId="LiveId" clId="{AC3A97D7-3FA4-43CE-B290-5466E7258383}" dt="2023-11-07T12:55:55.986" v="5115"/>
          <ac:picMkLst>
            <pc:docMk/>
            <pc:sldMk cId="1398935542" sldId="275"/>
            <ac:picMk id="5126" creationId="{528978E2-C7C1-C309-B4B0-59AA74C89524}"/>
          </ac:picMkLst>
        </pc:picChg>
        <pc:cxnChg chg="add del">
          <ac:chgData name="Marcos García Balboa" userId="e57dc77c939f7243" providerId="LiveId" clId="{AC3A97D7-3FA4-43CE-B290-5466E7258383}" dt="2023-11-07T11:25:15.587" v="3797" actId="478"/>
          <ac:cxnSpMkLst>
            <pc:docMk/>
            <pc:sldMk cId="1398935542" sldId="275"/>
            <ac:cxnSpMk id="39" creationId="{EA2A62F1-D5C9-409C-1CEC-06726E70E73B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41" creationId="{551FE939-02AC-AEA0-528C-F82679E135C6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43" creationId="{D42E6843-1C51-130E-C54E-49E513793B9A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45" creationId="{7DB937E6-73B8-A14A-D57A-E4671BA5C747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48" creationId="{D042A88D-2C26-39B7-91BE-FEF280DC259F}"/>
          </ac:cxnSpMkLst>
        </pc:cxnChg>
        <pc:cxnChg chg="add del mod">
          <ac:chgData name="Marcos García Balboa" userId="e57dc77c939f7243" providerId="LiveId" clId="{AC3A97D7-3FA4-43CE-B290-5466E7258383}" dt="2023-11-07T11:32:40.498" v="3896" actId="478"/>
          <ac:cxnSpMkLst>
            <pc:docMk/>
            <pc:sldMk cId="1398935542" sldId="275"/>
            <ac:cxnSpMk id="53" creationId="{50D57B9B-7790-9CEC-80F2-F3B9A14CB56D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55" creationId="{CC2FA4CE-AB0B-15AA-D3B3-2A409CA80599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60" creationId="{F2739FA4-2363-64AB-E684-A0365F836732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62" creationId="{591507EF-8526-E09D-6D25-3460F97B2CF7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4101" creationId="{3A1729B6-C66C-F2AA-BD9E-40DACAC5D055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4107" creationId="{4F7F34B8-FD6F-8AFC-3680-D49441697437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4113" creationId="{B7370619-E5AC-3417-7B9E-CDEF987B481B}"/>
          </ac:cxnSpMkLst>
        </pc:cxnChg>
        <pc:cxnChg chg="add del mod">
          <ac:chgData name="Marcos García Balboa" userId="e57dc77c939f7243" providerId="LiveId" clId="{AC3A97D7-3FA4-43CE-B290-5466E7258383}" dt="2023-11-07T11:33:11.207" v="3900" actId="478"/>
          <ac:cxnSpMkLst>
            <pc:docMk/>
            <pc:sldMk cId="1398935542" sldId="275"/>
            <ac:cxnSpMk id="4119" creationId="{8BFA5DF8-E9DB-CC12-E189-FBA880EFF0BA}"/>
          </ac:cxnSpMkLst>
        </pc:cxnChg>
      </pc:sldChg>
      <pc:sldChg chg="addSp delSp modSp add mod modAnim">
        <pc:chgData name="Marcos García Balboa" userId="e57dc77c939f7243" providerId="LiveId" clId="{AC3A97D7-3FA4-43CE-B290-5466E7258383}" dt="2023-11-07T13:02:43.338" v="5320"/>
        <pc:sldMkLst>
          <pc:docMk/>
          <pc:sldMk cId="923880859" sldId="276"/>
        </pc:sldMkLst>
        <pc:spChg chg="del">
          <ac:chgData name="Marcos García Balboa" userId="e57dc77c939f7243" providerId="LiveId" clId="{AC3A97D7-3FA4-43CE-B290-5466E7258383}" dt="2023-11-07T11:41:58.169" v="4039" actId="478"/>
          <ac:spMkLst>
            <pc:docMk/>
            <pc:sldMk cId="923880859" sldId="276"/>
            <ac:spMk id="30" creationId="{D413FC41-E1A5-641B-4249-7FBE7AC2C972}"/>
          </ac:spMkLst>
        </pc:spChg>
        <pc:spChg chg="mod">
          <ac:chgData name="Marcos García Balboa" userId="e57dc77c939f7243" providerId="LiveId" clId="{AC3A97D7-3FA4-43CE-B290-5466E7258383}" dt="2023-11-07T11:53:06.838" v="4260" actId="20577"/>
          <ac:spMkLst>
            <pc:docMk/>
            <pc:sldMk cId="923880859" sldId="276"/>
            <ac:spMk id="34" creationId="{23E3F6E7-6F1B-9E24-55F2-145AC0E5E434}"/>
          </ac:spMkLst>
        </pc:spChg>
        <pc:spChg chg="add mod">
          <ac:chgData name="Marcos García Balboa" userId="e57dc77c939f7243" providerId="LiveId" clId="{AC3A97D7-3FA4-43CE-B290-5466E7258383}" dt="2023-11-07T11:53:43.418" v="4308" actId="1076"/>
          <ac:spMkLst>
            <pc:docMk/>
            <pc:sldMk cId="923880859" sldId="276"/>
            <ac:spMk id="4100" creationId="{E387FE28-33CF-1C7D-B25A-64DAAEC4376F}"/>
          </ac:spMkLst>
        </pc:spChg>
        <pc:spChg chg="add mod">
          <ac:chgData name="Marcos García Balboa" userId="e57dc77c939f7243" providerId="LiveId" clId="{AC3A97D7-3FA4-43CE-B290-5466E7258383}" dt="2023-11-07T11:54:45.835" v="4335" actId="14100"/>
          <ac:spMkLst>
            <pc:docMk/>
            <pc:sldMk cId="923880859" sldId="276"/>
            <ac:spMk id="4104" creationId="{3D13C85E-DBC7-879C-F991-E438064C07B8}"/>
          </ac:spMkLst>
        </pc:spChg>
        <pc:spChg chg="add mod ord">
          <ac:chgData name="Marcos García Balboa" userId="e57dc77c939f7243" providerId="LiveId" clId="{AC3A97D7-3FA4-43CE-B290-5466E7258383}" dt="2023-11-07T13:02:16.836" v="5314" actId="13244"/>
          <ac:spMkLst>
            <pc:docMk/>
            <pc:sldMk cId="923880859" sldId="276"/>
            <ac:spMk id="4115" creationId="{59DC801D-5CBD-A8E1-1D52-E14B5588879B}"/>
          </ac:spMkLst>
        </pc:spChg>
        <pc:picChg chg="mod">
          <ac:chgData name="Marcos García Balboa" userId="e57dc77c939f7243" providerId="LiveId" clId="{AC3A97D7-3FA4-43CE-B290-5466E7258383}" dt="2023-11-07T11:40:34.761" v="4028"/>
          <ac:picMkLst>
            <pc:docMk/>
            <pc:sldMk cId="923880859" sldId="276"/>
            <ac:picMk id="6" creationId="{85562C21-B33B-BB95-9195-232A533F261D}"/>
          </ac:picMkLst>
        </pc:picChg>
        <pc:picChg chg="mod">
          <ac:chgData name="Marcos García Balboa" userId="e57dc77c939f7243" providerId="LiveId" clId="{AC3A97D7-3FA4-43CE-B290-5466E7258383}" dt="2023-11-07T11:40:26.073" v="4012"/>
          <ac:picMkLst>
            <pc:docMk/>
            <pc:sldMk cId="923880859" sldId="276"/>
            <ac:picMk id="8" creationId="{E28835E8-DFAD-ECCB-15E0-388FE13CCFEB}"/>
          </ac:picMkLst>
        </pc:picChg>
        <pc:picChg chg="mod">
          <ac:chgData name="Marcos García Balboa" userId="e57dc77c939f7243" providerId="LiveId" clId="{AC3A97D7-3FA4-43CE-B290-5466E7258383}" dt="2023-11-07T11:40:14.683" v="3990"/>
          <ac:picMkLst>
            <pc:docMk/>
            <pc:sldMk cId="923880859" sldId="276"/>
            <ac:picMk id="10" creationId="{B22AA3B5-4A07-3C8A-1EC7-0D58A08533CD}"/>
          </ac:picMkLst>
        </pc:picChg>
        <pc:picChg chg="mod">
          <ac:chgData name="Marcos García Balboa" userId="e57dc77c939f7243" providerId="LiveId" clId="{AC3A97D7-3FA4-43CE-B290-5466E7258383}" dt="2023-11-07T11:40:22.240" v="4005"/>
          <ac:picMkLst>
            <pc:docMk/>
            <pc:sldMk cId="923880859" sldId="276"/>
            <ac:picMk id="12" creationId="{10E3FAE0-C378-BA95-9BEE-660F3AA5F1CD}"/>
          </ac:picMkLst>
        </pc:picChg>
        <pc:picChg chg="mod">
          <ac:chgData name="Marcos García Balboa" userId="e57dc77c939f7243" providerId="LiveId" clId="{AC3A97D7-3FA4-43CE-B290-5466E7258383}" dt="2023-11-07T11:40:08.460" v="3983"/>
          <ac:picMkLst>
            <pc:docMk/>
            <pc:sldMk cId="923880859" sldId="276"/>
            <ac:picMk id="15" creationId="{9B53EDAE-F9D6-8978-581E-FF354F043F3B}"/>
          </ac:picMkLst>
        </pc:picChg>
        <pc:picChg chg="mod">
          <ac:chgData name="Marcos García Balboa" userId="e57dc77c939f7243" providerId="LiveId" clId="{AC3A97D7-3FA4-43CE-B290-5466E7258383}" dt="2023-11-07T11:40:31.883" v="4024"/>
          <ac:picMkLst>
            <pc:docMk/>
            <pc:sldMk cId="923880859" sldId="276"/>
            <ac:picMk id="20" creationId="{8049A310-29BD-F1E7-BF68-548658761B4D}"/>
          </ac:picMkLst>
        </pc:picChg>
        <pc:picChg chg="mod">
          <ac:chgData name="Marcos García Balboa" userId="e57dc77c939f7243" providerId="LiveId" clId="{AC3A97D7-3FA4-43CE-B290-5466E7258383}" dt="2023-11-07T11:40:17.151" v="3999"/>
          <ac:picMkLst>
            <pc:docMk/>
            <pc:sldMk cId="923880859" sldId="276"/>
            <ac:picMk id="22" creationId="{7532C393-50A6-31CC-BCCC-476DFC6705A0}"/>
          </ac:picMkLst>
        </pc:picChg>
        <pc:picChg chg="mod">
          <ac:chgData name="Marcos García Balboa" userId="e57dc77c939f7243" providerId="LiveId" clId="{AC3A97D7-3FA4-43CE-B290-5466E7258383}" dt="2023-11-07T11:40:40.926" v="4037"/>
          <ac:picMkLst>
            <pc:docMk/>
            <pc:sldMk cId="923880859" sldId="276"/>
            <ac:picMk id="25" creationId="{0B8A2682-DDFB-642D-2299-BB9E3F2BE47D}"/>
          </ac:picMkLst>
        </pc:picChg>
        <pc:picChg chg="del">
          <ac:chgData name="Marcos García Balboa" userId="e57dc77c939f7243" providerId="LiveId" clId="{AC3A97D7-3FA4-43CE-B290-5466E7258383}" dt="2023-11-07T11:42:00.821" v="4040" actId="478"/>
          <ac:picMkLst>
            <pc:docMk/>
            <pc:sldMk cId="923880859" sldId="276"/>
            <ac:picMk id="4098" creationId="{01027B5A-5F88-766A-9C7C-B786EB270E8E}"/>
          </ac:picMkLst>
        </pc:picChg>
        <pc:picChg chg="add del mod">
          <ac:chgData name="Marcos García Balboa" userId="e57dc77c939f7243" providerId="LiveId" clId="{AC3A97D7-3FA4-43CE-B290-5466E7258383}" dt="2023-11-07T13:02:43.338" v="5320"/>
          <ac:picMkLst>
            <pc:docMk/>
            <pc:sldMk cId="923880859" sldId="276"/>
            <ac:picMk id="4114" creationId="{33107EF5-9F0C-B1F6-316C-E7B8E8B5205C}"/>
          </ac:picMkLst>
        </pc:picChg>
        <pc:picChg chg="del">
          <ac:chgData name="Marcos García Balboa" userId="e57dc77c939f7243" providerId="LiveId" clId="{AC3A97D7-3FA4-43CE-B290-5466E7258383}" dt="2023-11-07T12:55:01.157" v="5106" actId="478"/>
          <ac:picMkLst>
            <pc:docMk/>
            <pc:sldMk cId="923880859" sldId="276"/>
            <ac:picMk id="5126" creationId="{528978E2-C7C1-C309-B4B0-59AA74C89524}"/>
          </ac:picMkLst>
        </pc:picChg>
        <pc:picChg chg="add del">
          <ac:chgData name="Marcos García Balboa" userId="e57dc77c939f7243" providerId="LiveId" clId="{AC3A97D7-3FA4-43CE-B290-5466E7258383}" dt="2023-11-07T12:55:49.512" v="5113" actId="478"/>
          <ac:picMkLst>
            <pc:docMk/>
            <pc:sldMk cId="923880859" sldId="276"/>
            <ac:picMk id="6146" creationId="{D97934BD-7005-D341-887E-226220F5EC4B}"/>
          </ac:picMkLst>
        </pc:picChg>
        <pc:cxnChg chg="add mod">
          <ac:chgData name="Marcos García Balboa" userId="e57dc77c939f7243" providerId="LiveId" clId="{AC3A97D7-3FA4-43CE-B290-5466E7258383}" dt="2023-11-07T11:34:37.338" v="3908" actId="1076"/>
          <ac:cxnSpMkLst>
            <pc:docMk/>
            <pc:sldMk cId="923880859" sldId="276"/>
            <ac:cxnSpMk id="11" creationId="{3E473FEF-08D1-3E80-F7C7-6ADB65AE35F9}"/>
          </ac:cxnSpMkLst>
        </pc:cxnChg>
        <pc:cxnChg chg="add mod">
          <ac:chgData name="Marcos García Balboa" userId="e57dc77c939f7243" providerId="LiveId" clId="{AC3A97D7-3FA4-43CE-B290-5466E7258383}" dt="2023-11-07T11:36:35.427" v="3929" actId="1076"/>
          <ac:cxnSpMkLst>
            <pc:docMk/>
            <pc:sldMk cId="923880859" sldId="276"/>
            <ac:cxnSpMk id="14" creationId="{23872AC4-F809-6207-3E01-1EF5F15E5EFB}"/>
          </ac:cxnSpMkLst>
        </pc:cxnChg>
        <pc:cxnChg chg="add mod">
          <ac:chgData name="Marcos García Balboa" userId="e57dc77c939f7243" providerId="LiveId" clId="{AC3A97D7-3FA4-43CE-B290-5466E7258383}" dt="2023-11-07T11:35:03.286" v="3915" actId="14100"/>
          <ac:cxnSpMkLst>
            <pc:docMk/>
            <pc:sldMk cId="923880859" sldId="276"/>
            <ac:cxnSpMk id="17" creationId="{7D9B4E51-CBCA-07D6-327A-285EC41F61C4}"/>
          </ac:cxnSpMkLst>
        </pc:cxnChg>
        <pc:cxnChg chg="add mod">
          <ac:chgData name="Marcos García Balboa" userId="e57dc77c939f7243" providerId="LiveId" clId="{AC3A97D7-3FA4-43CE-B290-5466E7258383}" dt="2023-11-07T11:35:21.378" v="3919" actId="14100"/>
          <ac:cxnSpMkLst>
            <pc:docMk/>
            <pc:sldMk cId="923880859" sldId="276"/>
            <ac:cxnSpMk id="19" creationId="{49F4CFA5-932D-F67C-8E5A-A6D645BF1DB2}"/>
          </ac:cxnSpMkLst>
        </pc:cxnChg>
        <pc:cxnChg chg="add mod">
          <ac:chgData name="Marcos García Balboa" userId="e57dc77c939f7243" providerId="LiveId" clId="{AC3A97D7-3FA4-43CE-B290-5466E7258383}" dt="2023-11-07T11:37:45.740" v="3949" actId="14100"/>
          <ac:cxnSpMkLst>
            <pc:docMk/>
            <pc:sldMk cId="923880859" sldId="276"/>
            <ac:cxnSpMk id="31" creationId="{1C8F094B-92D3-DFF0-B4FF-45D44AEF0B3E}"/>
          </ac:cxnSpMkLst>
        </pc:cxnChg>
        <pc:cxnChg chg="add mod">
          <ac:chgData name="Marcos García Balboa" userId="e57dc77c939f7243" providerId="LiveId" clId="{AC3A97D7-3FA4-43CE-B290-5466E7258383}" dt="2023-11-07T11:36:51.175" v="3933" actId="14100"/>
          <ac:cxnSpMkLst>
            <pc:docMk/>
            <pc:sldMk cId="923880859" sldId="276"/>
            <ac:cxnSpMk id="33" creationId="{52851F9D-CD2E-81BD-2C0D-6A9410FD2FA0}"/>
          </ac:cxnSpMkLst>
        </pc:cxnChg>
        <pc:cxnChg chg="add mod">
          <ac:chgData name="Marcos García Balboa" userId="e57dc77c939f7243" providerId="LiveId" clId="{AC3A97D7-3FA4-43CE-B290-5466E7258383}" dt="2023-11-07T11:37:03.044" v="3936" actId="14100"/>
          <ac:cxnSpMkLst>
            <pc:docMk/>
            <pc:sldMk cId="923880859" sldId="276"/>
            <ac:cxnSpMk id="37" creationId="{8DA796AF-0D25-F6D5-05B8-068AEABF88C1}"/>
          </ac:cxnSpMkLst>
        </pc:cxnChg>
        <pc:cxnChg chg="add mod">
          <ac:chgData name="Marcos García Balboa" userId="e57dc77c939f7243" providerId="LiveId" clId="{AC3A97D7-3FA4-43CE-B290-5466E7258383}" dt="2023-11-07T11:37:15.584" v="3939" actId="14100"/>
          <ac:cxnSpMkLst>
            <pc:docMk/>
            <pc:sldMk cId="923880859" sldId="276"/>
            <ac:cxnSpMk id="40" creationId="{F6E7C48C-C226-6FCB-1D73-128A9EEE16A4}"/>
          </ac:cxnSpMkLst>
        </pc:cxnChg>
        <pc:cxnChg chg="mod">
          <ac:chgData name="Marcos García Balboa" userId="e57dc77c939f7243" providerId="LiveId" clId="{AC3A97D7-3FA4-43CE-B290-5466E7258383}" dt="2023-11-07T11:34:20.543" v="3904" actId="14100"/>
          <ac:cxnSpMkLst>
            <pc:docMk/>
            <pc:sldMk cId="923880859" sldId="276"/>
            <ac:cxnSpMk id="41" creationId="{551FE939-02AC-AEA0-528C-F82679E135C6}"/>
          </ac:cxnSpMkLst>
        </pc:cxnChg>
        <pc:cxnChg chg="mod">
          <ac:chgData name="Marcos García Balboa" userId="e57dc77c939f7243" providerId="LiveId" clId="{AC3A97D7-3FA4-43CE-B290-5466E7258383}" dt="2023-11-07T11:36:17.972" v="3923" actId="1076"/>
          <ac:cxnSpMkLst>
            <pc:docMk/>
            <pc:sldMk cId="923880859" sldId="276"/>
            <ac:cxnSpMk id="43" creationId="{D42E6843-1C51-130E-C54E-49E513793B9A}"/>
          </ac:cxnSpMkLst>
        </pc:cxnChg>
        <pc:cxnChg chg="add mod">
          <ac:chgData name="Marcos García Balboa" userId="e57dc77c939f7243" providerId="LiveId" clId="{AC3A97D7-3FA4-43CE-B290-5466E7258383}" dt="2023-11-07T11:37:39.291" v="3948" actId="14100"/>
          <ac:cxnSpMkLst>
            <pc:docMk/>
            <pc:sldMk cId="923880859" sldId="276"/>
            <ac:cxnSpMk id="44" creationId="{B9E21BFD-6673-4360-2466-ECF5CB0500BB}"/>
          </ac:cxnSpMkLst>
        </pc:cxnChg>
        <pc:cxnChg chg="add mod">
          <ac:chgData name="Marcos García Balboa" userId="e57dc77c939f7243" providerId="LiveId" clId="{AC3A97D7-3FA4-43CE-B290-5466E7258383}" dt="2023-11-07T11:37:36.711" v="3946" actId="1076"/>
          <ac:cxnSpMkLst>
            <pc:docMk/>
            <pc:sldMk cId="923880859" sldId="276"/>
            <ac:cxnSpMk id="47" creationId="{A5C35BCD-F0BD-F54E-DAC0-32F10117A5D7}"/>
          </ac:cxnSpMkLst>
        </pc:cxnChg>
        <pc:cxnChg chg="add mod">
          <ac:chgData name="Marcos García Balboa" userId="e57dc77c939f7243" providerId="LiveId" clId="{AC3A97D7-3FA4-43CE-B290-5466E7258383}" dt="2023-11-07T11:38:01.587" v="3955" actId="14100"/>
          <ac:cxnSpMkLst>
            <pc:docMk/>
            <pc:sldMk cId="923880859" sldId="276"/>
            <ac:cxnSpMk id="52" creationId="{D40AC82C-417D-E285-9991-E13FB30D53D8}"/>
          </ac:cxnSpMkLst>
        </pc:cxnChg>
        <pc:cxnChg chg="add mod">
          <ac:chgData name="Marcos García Balboa" userId="e57dc77c939f7243" providerId="LiveId" clId="{AC3A97D7-3FA4-43CE-B290-5466E7258383}" dt="2023-11-07T11:38:29.375" v="3960" actId="14100"/>
          <ac:cxnSpMkLst>
            <pc:docMk/>
            <pc:sldMk cId="923880859" sldId="276"/>
            <ac:cxnSpMk id="54" creationId="{5A9B05C6-CF4E-F171-BFCB-7305686FD865}"/>
          </ac:cxnSpMkLst>
        </pc:cxnChg>
        <pc:cxnChg chg="del">
          <ac:chgData name="Marcos García Balboa" userId="e57dc77c939f7243" providerId="LiveId" clId="{AC3A97D7-3FA4-43CE-B290-5466E7258383}" dt="2023-11-07T11:34:17.161" v="3903" actId="478"/>
          <ac:cxnSpMkLst>
            <pc:docMk/>
            <pc:sldMk cId="923880859" sldId="276"/>
            <ac:cxnSpMk id="55" creationId="{CC2FA4CE-AB0B-15AA-D3B3-2A409CA80599}"/>
          </ac:cxnSpMkLst>
        </pc:cxnChg>
        <pc:cxnChg chg="add mod">
          <ac:chgData name="Marcos García Balboa" userId="e57dc77c939f7243" providerId="LiveId" clId="{AC3A97D7-3FA4-43CE-B290-5466E7258383}" dt="2023-11-07T11:38:39.535" v="3963" actId="14100"/>
          <ac:cxnSpMkLst>
            <pc:docMk/>
            <pc:sldMk cId="923880859" sldId="276"/>
            <ac:cxnSpMk id="58" creationId="{602FE4D9-FDC9-4A91-74B3-96D6F9B715B3}"/>
          </ac:cxnSpMkLst>
        </pc:cxnChg>
        <pc:cxnChg chg="add mod">
          <ac:chgData name="Marcos García Balboa" userId="e57dc77c939f7243" providerId="LiveId" clId="{AC3A97D7-3FA4-43CE-B290-5466E7258383}" dt="2023-11-07T11:39:05.199" v="3969" actId="14100"/>
          <ac:cxnSpMkLst>
            <pc:docMk/>
            <pc:sldMk cId="923880859" sldId="276"/>
            <ac:cxnSpMk id="61" creationId="{2D825FF8-87B0-B2D9-C85B-95086BBDCC2E}"/>
          </ac:cxnSpMkLst>
        </pc:cxnChg>
        <pc:cxnChg chg="add mod">
          <ac:chgData name="Marcos García Balboa" userId="e57dc77c939f7243" providerId="LiveId" clId="{AC3A97D7-3FA4-43CE-B290-5466E7258383}" dt="2023-11-07T11:39:43.328" v="3977" actId="14100"/>
          <ac:cxnSpMkLst>
            <pc:docMk/>
            <pc:sldMk cId="923880859" sldId="276"/>
            <ac:cxnSpMk id="4096" creationId="{D0307D30-D269-E2D3-F5E9-192B4FD647B6}"/>
          </ac:cxnSpMkLst>
        </pc:cxnChg>
        <pc:cxnChg chg="add mod">
          <ac:chgData name="Marcos García Balboa" userId="e57dc77c939f7243" providerId="LiveId" clId="{AC3A97D7-3FA4-43CE-B290-5466E7258383}" dt="2023-11-07T11:54:20.319" v="4313" actId="14100"/>
          <ac:cxnSpMkLst>
            <pc:docMk/>
            <pc:sldMk cId="923880859" sldId="276"/>
            <ac:cxnSpMk id="4103" creationId="{025D1309-C61C-0581-3F9A-371E9D1ADA98}"/>
          </ac:cxnSpMkLst>
        </pc:cxnChg>
        <pc:cxnChg chg="mod">
          <ac:chgData name="Marcos García Balboa" userId="e57dc77c939f7243" providerId="LiveId" clId="{AC3A97D7-3FA4-43CE-B290-5466E7258383}" dt="2023-11-07T11:34:03.954" v="3902" actId="14100"/>
          <ac:cxnSpMkLst>
            <pc:docMk/>
            <pc:sldMk cId="923880859" sldId="276"/>
            <ac:cxnSpMk id="4107" creationId="{4F7F34B8-FD6F-8AFC-3680-D49441697437}"/>
          </ac:cxnSpMkLst>
        </pc:cxnChg>
        <pc:cxnChg chg="add mod">
          <ac:chgData name="Marcos García Balboa" userId="e57dc77c939f7243" providerId="LiveId" clId="{AC3A97D7-3FA4-43CE-B290-5466E7258383}" dt="2023-11-07T11:55:12.985" v="4341" actId="14100"/>
          <ac:cxnSpMkLst>
            <pc:docMk/>
            <pc:sldMk cId="923880859" sldId="276"/>
            <ac:cxnSpMk id="4108" creationId="{62099D16-7B19-9463-BB82-E43363966FCC}"/>
          </ac:cxnSpMkLst>
        </pc:cxnChg>
      </pc:sldChg>
      <pc:sldChg chg="addSp delSp modSp add mod ord">
        <pc:chgData name="Marcos García Balboa" userId="e57dc77c939f7243" providerId="LiveId" clId="{AC3A97D7-3FA4-43CE-B290-5466E7258383}" dt="2023-11-07T18:45:04.073" v="9293" actId="166"/>
        <pc:sldMkLst>
          <pc:docMk/>
          <pc:sldMk cId="257039808" sldId="277"/>
        </pc:sldMkLst>
        <pc:spChg chg="add del mod">
          <ac:chgData name="Marcos García Balboa" userId="e57dc77c939f7243" providerId="LiveId" clId="{AC3A97D7-3FA4-43CE-B290-5466E7258383}" dt="2023-11-07T14:14:08.179" v="6605" actId="478"/>
          <ac:spMkLst>
            <pc:docMk/>
            <pc:sldMk cId="257039808" sldId="277"/>
            <ac:spMk id="2" creationId="{8183E728-59F1-65F3-15C3-9DB9DD3F3E47}"/>
          </ac:spMkLst>
        </pc:spChg>
        <pc:spChg chg="add del mod ord">
          <ac:chgData name="Marcos García Balboa" userId="e57dc77c939f7243" providerId="LiveId" clId="{AC3A97D7-3FA4-43CE-B290-5466E7258383}" dt="2023-11-07T14:14:04.358" v="6602" actId="21"/>
          <ac:spMkLst>
            <pc:docMk/>
            <pc:sldMk cId="257039808" sldId="277"/>
            <ac:spMk id="3" creationId="{4B6E43EF-BC72-7AD7-45C0-239651EB95A2}"/>
          </ac:spMkLst>
        </pc:spChg>
        <pc:spChg chg="add mod ord">
          <ac:chgData name="Marcos García Balboa" userId="e57dc77c939f7243" providerId="LiveId" clId="{AC3A97D7-3FA4-43CE-B290-5466E7258383}" dt="2023-11-07T18:45:04.073" v="9293" actId="166"/>
          <ac:spMkLst>
            <pc:docMk/>
            <pc:sldMk cId="257039808" sldId="277"/>
            <ac:spMk id="4" creationId="{D7287A49-C530-3490-CBE2-E51BFE55DBCF}"/>
          </ac:spMkLst>
        </pc:spChg>
        <pc:spChg chg="add mod">
          <ac:chgData name="Marcos García Balboa" userId="e57dc77c939f7243" providerId="LiveId" clId="{AC3A97D7-3FA4-43CE-B290-5466E7258383}" dt="2023-11-07T18:44:57.920" v="9292" actId="1076"/>
          <ac:spMkLst>
            <pc:docMk/>
            <pc:sldMk cId="257039808" sldId="277"/>
            <ac:spMk id="5" creationId="{F3A2E323-1F31-DF2B-10A6-DDC8844F7CF4}"/>
          </ac:spMkLst>
        </pc:spChg>
        <pc:spChg chg="del mod">
          <ac:chgData name="Marcos García Balboa" userId="e57dc77c939f7243" providerId="LiveId" clId="{AC3A97D7-3FA4-43CE-B290-5466E7258383}" dt="2023-11-07T13:24:02.191" v="5505" actId="478"/>
          <ac:spMkLst>
            <pc:docMk/>
            <pc:sldMk cId="257039808" sldId="277"/>
            <ac:spMk id="23" creationId="{531E78BE-3F76-1C9A-63ED-778C00362A6F}"/>
          </ac:spMkLst>
        </pc:spChg>
        <pc:spChg chg="add del mod">
          <ac:chgData name="Marcos García Balboa" userId="e57dc77c939f7243" providerId="LiveId" clId="{AC3A97D7-3FA4-43CE-B290-5466E7258383}" dt="2023-11-07T14:14:06.820" v="6604" actId="478"/>
          <ac:spMkLst>
            <pc:docMk/>
            <pc:sldMk cId="257039808" sldId="277"/>
            <ac:spMk id="41" creationId="{C11B864B-C2D5-B9D7-C4A9-EE9ED9FCADC7}"/>
          </ac:spMkLst>
        </pc:spChg>
        <pc:picChg chg="del">
          <ac:chgData name="Marcos García Balboa" userId="e57dc77c939f7243" providerId="LiveId" clId="{AC3A97D7-3FA4-43CE-B290-5466E7258383}" dt="2023-11-07T13:58:40.991" v="6201" actId="478"/>
          <ac:picMkLst>
            <pc:docMk/>
            <pc:sldMk cId="257039808" sldId="277"/>
            <ac:picMk id="36" creationId="{F8BDCF18-745A-68A2-18F2-5CAF82C97E87}"/>
          </ac:picMkLst>
        </pc:picChg>
        <pc:picChg chg="del">
          <ac:chgData name="Marcos García Balboa" userId="e57dc77c939f7243" providerId="LiveId" clId="{AC3A97D7-3FA4-43CE-B290-5466E7258383}" dt="2023-11-07T13:58:42.796" v="6204" actId="478"/>
          <ac:picMkLst>
            <pc:docMk/>
            <pc:sldMk cId="257039808" sldId="277"/>
            <ac:picMk id="37" creationId="{DF29EAD4-887B-CB23-D12B-0A706E7EB64F}"/>
          </ac:picMkLst>
        </pc:picChg>
        <pc:picChg chg="del">
          <ac:chgData name="Marcos García Balboa" userId="e57dc77c939f7243" providerId="LiveId" clId="{AC3A97D7-3FA4-43CE-B290-5466E7258383}" dt="2023-11-07T13:58:40.692" v="6200" actId="478"/>
          <ac:picMkLst>
            <pc:docMk/>
            <pc:sldMk cId="257039808" sldId="277"/>
            <ac:picMk id="38" creationId="{ED6F13FC-806D-C486-ED68-1ABAEA9D6E60}"/>
          </ac:picMkLst>
        </pc:picChg>
        <pc:picChg chg="del">
          <ac:chgData name="Marcos García Balboa" userId="e57dc77c939f7243" providerId="LiveId" clId="{AC3A97D7-3FA4-43CE-B290-5466E7258383}" dt="2023-11-07T13:58:41.582" v="6202" actId="478"/>
          <ac:picMkLst>
            <pc:docMk/>
            <pc:sldMk cId="257039808" sldId="277"/>
            <ac:picMk id="39" creationId="{2C4B7FD5-5250-DA2E-7669-0F991B6CFD61}"/>
          </ac:picMkLst>
        </pc:picChg>
        <pc:picChg chg="del">
          <ac:chgData name="Marcos García Balboa" userId="e57dc77c939f7243" providerId="LiveId" clId="{AC3A97D7-3FA4-43CE-B290-5466E7258383}" dt="2023-11-07T13:58:41.895" v="6203" actId="478"/>
          <ac:picMkLst>
            <pc:docMk/>
            <pc:sldMk cId="257039808" sldId="277"/>
            <ac:picMk id="40" creationId="{BA030624-AC23-F4EE-D8E7-17A73936ED40}"/>
          </ac:picMkLst>
        </pc:picChg>
      </pc:sldChg>
      <pc:sldChg chg="add del">
        <pc:chgData name="Marcos García Balboa" userId="e57dc77c939f7243" providerId="LiveId" clId="{AC3A97D7-3FA4-43CE-B290-5466E7258383}" dt="2023-11-07T13:23:34.410" v="5483" actId="47"/>
        <pc:sldMkLst>
          <pc:docMk/>
          <pc:sldMk cId="2206171720" sldId="277"/>
        </pc:sldMkLst>
      </pc:sldChg>
      <pc:sldChg chg="addSp delSp modSp add mod">
        <pc:chgData name="Marcos García Balboa" userId="e57dc77c939f7243" providerId="LiveId" clId="{AC3A97D7-3FA4-43CE-B290-5466E7258383}" dt="2023-11-07T18:47:26.183" v="9320" actId="1076"/>
        <pc:sldMkLst>
          <pc:docMk/>
          <pc:sldMk cId="1588837125" sldId="278"/>
        </pc:sldMkLst>
        <pc:spChg chg="add del mod">
          <ac:chgData name="Marcos García Balboa" userId="e57dc77c939f7243" providerId="LiveId" clId="{AC3A97D7-3FA4-43CE-B290-5466E7258383}" dt="2023-11-07T13:24:53.965" v="5514" actId="478"/>
          <ac:spMkLst>
            <pc:docMk/>
            <pc:sldMk cId="1588837125" sldId="278"/>
            <ac:spMk id="2" creationId="{99742D47-1D00-D285-29C0-81443A23B44C}"/>
          </ac:spMkLst>
        </pc:spChg>
        <pc:spChg chg="del mod">
          <ac:chgData name="Marcos García Balboa" userId="e57dc77c939f7243" providerId="LiveId" clId="{AC3A97D7-3FA4-43CE-B290-5466E7258383}" dt="2023-11-07T13:26:08.833" v="5534" actId="478"/>
          <ac:spMkLst>
            <pc:docMk/>
            <pc:sldMk cId="1588837125" sldId="278"/>
            <ac:spMk id="3" creationId="{4B6E43EF-BC72-7AD7-45C0-239651EB95A2}"/>
          </ac:spMkLst>
        </pc:spChg>
        <pc:spChg chg="add mod ord">
          <ac:chgData name="Marcos García Balboa" userId="e57dc77c939f7243" providerId="LiveId" clId="{AC3A97D7-3FA4-43CE-B290-5466E7258383}" dt="2023-11-07T18:47:19.838" v="9316" actId="13244"/>
          <ac:spMkLst>
            <pc:docMk/>
            <pc:sldMk cId="1588837125" sldId="278"/>
            <ac:spMk id="3" creationId="{6340045F-7038-EDA2-F89A-5BF1315E4573}"/>
          </ac:spMkLst>
        </pc:spChg>
        <pc:spChg chg="add mod">
          <ac:chgData name="Marcos García Balboa" userId="e57dc77c939f7243" providerId="LiveId" clId="{AC3A97D7-3FA4-43CE-B290-5466E7258383}" dt="2023-11-07T13:26:31.676" v="5569" actId="1076"/>
          <ac:spMkLst>
            <pc:docMk/>
            <pc:sldMk cId="1588837125" sldId="278"/>
            <ac:spMk id="4" creationId="{B7F7707B-87DA-2BF4-D1F0-1202D7903F75}"/>
          </ac:spMkLst>
        </pc:spChg>
        <pc:spChg chg="add mod">
          <ac:chgData name="Marcos García Balboa" userId="e57dc77c939f7243" providerId="LiveId" clId="{AC3A97D7-3FA4-43CE-B290-5466E7258383}" dt="2023-11-07T13:26:29.396" v="5568" actId="1076"/>
          <ac:spMkLst>
            <pc:docMk/>
            <pc:sldMk cId="1588837125" sldId="278"/>
            <ac:spMk id="5" creationId="{64B5F777-ED47-B447-DB5A-0BFE0527D074}"/>
          </ac:spMkLst>
        </pc:spChg>
        <pc:spChg chg="add mod">
          <ac:chgData name="Marcos García Balboa" userId="e57dc77c939f7243" providerId="LiveId" clId="{AC3A97D7-3FA4-43CE-B290-5466E7258383}" dt="2023-11-07T13:28:32.194" v="5667" actId="1076"/>
          <ac:spMkLst>
            <pc:docMk/>
            <pc:sldMk cId="1588837125" sldId="278"/>
            <ac:spMk id="6" creationId="{F2179E69-DC31-2095-63C5-C75899B4A8C5}"/>
          </ac:spMkLst>
        </pc:spChg>
        <pc:spChg chg="mod">
          <ac:chgData name="Marcos García Balboa" userId="e57dc77c939f7243" providerId="LiveId" clId="{AC3A97D7-3FA4-43CE-B290-5466E7258383}" dt="2023-11-07T18:47:26.183" v="9320" actId="1076"/>
          <ac:spMkLst>
            <pc:docMk/>
            <pc:sldMk cId="1588837125" sldId="278"/>
            <ac:spMk id="41" creationId="{C11B864B-C2D5-B9D7-C4A9-EE9ED9FCADC7}"/>
          </ac:spMkLst>
        </pc:spChg>
        <pc:grpChg chg="add del mod">
          <ac:chgData name="Marcos García Balboa" userId="e57dc77c939f7243" providerId="LiveId" clId="{AC3A97D7-3FA4-43CE-B290-5466E7258383}" dt="2023-11-07T13:43:13.857" v="5805" actId="165"/>
          <ac:grpSpMkLst>
            <pc:docMk/>
            <pc:sldMk cId="1588837125" sldId="278"/>
            <ac:grpSpMk id="10" creationId="{9F3CFDA2-AB4D-D269-D639-641A4BCB8E73}"/>
          </ac:grpSpMkLst>
        </pc:grpChg>
        <pc:picChg chg="add mod">
          <ac:chgData name="Marcos García Balboa" userId="e57dc77c939f7243" providerId="LiveId" clId="{AC3A97D7-3FA4-43CE-B290-5466E7258383}" dt="2023-11-07T18:46:55.683" v="9313"/>
          <ac:picMkLst>
            <pc:docMk/>
            <pc:sldMk cId="1588837125" sldId="278"/>
            <ac:picMk id="2" creationId="{AD776EEE-060A-96AD-9BEF-51AC244C5BF4}"/>
          </ac:picMkLst>
        </pc:picChg>
        <pc:picChg chg="add mod topLvl">
          <ac:chgData name="Marcos García Balboa" userId="e57dc77c939f7243" providerId="LiveId" clId="{AC3A97D7-3FA4-43CE-B290-5466E7258383}" dt="2023-11-07T13:44:14.630" v="5812" actId="962"/>
          <ac:picMkLst>
            <pc:docMk/>
            <pc:sldMk cId="1588837125" sldId="278"/>
            <ac:picMk id="7" creationId="{DAFDF845-F778-297E-CDDD-351F922AA383}"/>
          </ac:picMkLst>
        </pc:picChg>
        <pc:picChg chg="add mod topLvl">
          <ac:chgData name="Marcos García Balboa" userId="e57dc77c939f7243" providerId="LiveId" clId="{AC3A97D7-3FA4-43CE-B290-5466E7258383}" dt="2023-11-07T13:44:14.630" v="5812" actId="962"/>
          <ac:picMkLst>
            <pc:docMk/>
            <pc:sldMk cId="1588837125" sldId="278"/>
            <ac:picMk id="8" creationId="{8835F522-5B67-D423-8D51-93861AA5BC31}"/>
          </ac:picMkLst>
        </pc:picChg>
        <pc:picChg chg="add mod topLvl">
          <ac:chgData name="Marcos García Balboa" userId="e57dc77c939f7243" providerId="LiveId" clId="{AC3A97D7-3FA4-43CE-B290-5466E7258383}" dt="2023-11-07T13:44:14.630" v="5812" actId="962"/>
          <ac:picMkLst>
            <pc:docMk/>
            <pc:sldMk cId="1588837125" sldId="278"/>
            <ac:picMk id="9" creationId="{8A983478-31A2-6380-C5C2-7A19E27E30B8}"/>
          </ac:picMkLst>
        </pc:picChg>
        <pc:picChg chg="add mod">
          <ac:chgData name="Marcos García Balboa" userId="e57dc77c939f7243" providerId="LiveId" clId="{AC3A97D7-3FA4-43CE-B290-5466E7258383}" dt="2023-11-07T13:49:12.103" v="5921"/>
          <ac:picMkLst>
            <pc:docMk/>
            <pc:sldMk cId="1588837125" sldId="278"/>
            <ac:picMk id="11" creationId="{8990E74D-CFEE-3561-9225-8B459736C961}"/>
          </ac:picMkLst>
        </pc:picChg>
        <pc:picChg chg="add mod">
          <ac:chgData name="Marcos García Balboa" userId="e57dc77c939f7243" providerId="LiveId" clId="{AC3A97D7-3FA4-43CE-B290-5466E7258383}" dt="2023-11-07T13:48:55.391" v="5907" actId="14100"/>
          <ac:picMkLst>
            <pc:docMk/>
            <pc:sldMk cId="1588837125" sldId="278"/>
            <ac:picMk id="12" creationId="{F5D1C8D9-D4ED-E5BA-C2E9-FEC41191F1A0}"/>
          </ac:picMkLst>
        </pc:picChg>
        <pc:picChg chg="add mod">
          <ac:chgData name="Marcos García Balboa" userId="e57dc77c939f7243" providerId="LiveId" clId="{AC3A97D7-3FA4-43CE-B290-5466E7258383}" dt="2023-11-07T13:55:50.522" v="6126"/>
          <ac:picMkLst>
            <pc:docMk/>
            <pc:sldMk cId="1588837125" sldId="278"/>
            <ac:picMk id="13" creationId="{8A2781F4-C7D9-433E-2386-053ACB46AE02}"/>
          </ac:picMkLst>
        </pc:picChg>
        <pc:picChg chg="add mod">
          <ac:chgData name="Marcos García Balboa" userId="e57dc77c939f7243" providerId="LiveId" clId="{AC3A97D7-3FA4-43CE-B290-5466E7258383}" dt="2023-11-07T13:58:36.637" v="6197" actId="1076"/>
          <ac:picMkLst>
            <pc:docMk/>
            <pc:sldMk cId="1588837125" sldId="278"/>
            <ac:picMk id="14" creationId="{5B59C926-BB73-3FF9-0BC5-FBA64D04C164}"/>
          </ac:picMkLst>
        </pc:picChg>
        <pc:picChg chg="del">
          <ac:chgData name="Marcos García Balboa" userId="e57dc77c939f7243" providerId="LiveId" clId="{AC3A97D7-3FA4-43CE-B290-5466E7258383}" dt="2023-11-07T13:58:37.907" v="6199" actId="478"/>
          <ac:picMkLst>
            <pc:docMk/>
            <pc:sldMk cId="1588837125" sldId="278"/>
            <ac:picMk id="36" creationId="{F8BDCF18-745A-68A2-18F2-5CAF82C97E87}"/>
          </ac:picMkLst>
        </pc:picChg>
        <pc:picChg chg="del">
          <ac:chgData name="Marcos García Balboa" userId="e57dc77c939f7243" providerId="LiveId" clId="{AC3A97D7-3FA4-43CE-B290-5466E7258383}" dt="2023-11-07T13:58:37.480" v="6198" actId="478"/>
          <ac:picMkLst>
            <pc:docMk/>
            <pc:sldMk cId="1588837125" sldId="278"/>
            <ac:picMk id="37" creationId="{DF29EAD4-887B-CB23-D12B-0A706E7EB64F}"/>
          </ac:picMkLst>
        </pc:picChg>
        <pc:picChg chg="del">
          <ac:chgData name="Marcos García Balboa" userId="e57dc77c939f7243" providerId="LiveId" clId="{AC3A97D7-3FA4-43CE-B290-5466E7258383}" dt="2023-11-07T13:58:35.932" v="6194" actId="478"/>
          <ac:picMkLst>
            <pc:docMk/>
            <pc:sldMk cId="1588837125" sldId="278"/>
            <ac:picMk id="38" creationId="{ED6F13FC-806D-C486-ED68-1ABAEA9D6E60}"/>
          </ac:picMkLst>
        </pc:picChg>
        <pc:picChg chg="del">
          <ac:chgData name="Marcos García Balboa" userId="e57dc77c939f7243" providerId="LiveId" clId="{AC3A97D7-3FA4-43CE-B290-5466E7258383}" dt="2023-11-07T13:58:36.073" v="6195" actId="478"/>
          <ac:picMkLst>
            <pc:docMk/>
            <pc:sldMk cId="1588837125" sldId="278"/>
            <ac:picMk id="39" creationId="{2C4B7FD5-5250-DA2E-7669-0F991B6CFD61}"/>
          </ac:picMkLst>
        </pc:picChg>
        <pc:picChg chg="del">
          <ac:chgData name="Marcos García Balboa" userId="e57dc77c939f7243" providerId="LiveId" clId="{AC3A97D7-3FA4-43CE-B290-5466E7258383}" dt="2023-11-07T13:58:36.433" v="6196" actId="478"/>
          <ac:picMkLst>
            <pc:docMk/>
            <pc:sldMk cId="1588837125" sldId="278"/>
            <ac:picMk id="40" creationId="{BA030624-AC23-F4EE-D8E7-17A73936ED40}"/>
          </ac:picMkLst>
        </pc:picChg>
        <pc:picChg chg="del mod">
          <ac:chgData name="Marcos García Balboa" userId="e57dc77c939f7243" providerId="LiveId" clId="{AC3A97D7-3FA4-43CE-B290-5466E7258383}" dt="2023-11-07T13:29:31.669" v="5673" actId="478"/>
          <ac:picMkLst>
            <pc:docMk/>
            <pc:sldMk cId="1588837125" sldId="278"/>
            <ac:picMk id="5126" creationId="{528978E2-C7C1-C309-B4B0-59AA74C89524}"/>
          </ac:picMkLst>
        </pc:picChg>
        <pc:picChg chg="add del mod">
          <ac:chgData name="Marcos García Balboa" userId="e57dc77c939f7243" providerId="LiveId" clId="{AC3A97D7-3FA4-43CE-B290-5466E7258383}" dt="2023-11-07T13:29:31.669" v="5673" actId="478"/>
          <ac:picMkLst>
            <pc:docMk/>
            <pc:sldMk cId="1588837125" sldId="278"/>
            <ac:picMk id="8194" creationId="{BFD8A8F7-126B-8F9A-EFB2-7FF99F9715BA}"/>
          </ac:picMkLst>
        </pc:picChg>
        <pc:picChg chg="add del mod">
          <ac:chgData name="Marcos García Balboa" userId="e57dc77c939f7243" providerId="LiveId" clId="{AC3A97D7-3FA4-43CE-B290-5466E7258383}" dt="2023-11-07T13:29:52.637" v="5677" actId="478"/>
          <ac:picMkLst>
            <pc:docMk/>
            <pc:sldMk cId="1588837125" sldId="278"/>
            <ac:picMk id="8196" creationId="{EE713332-916E-BC6E-57A9-C63BD5CD0A5B}"/>
          </ac:picMkLst>
        </pc:picChg>
        <pc:picChg chg="add del mod">
          <ac:chgData name="Marcos García Balboa" userId="e57dc77c939f7243" providerId="LiveId" clId="{AC3A97D7-3FA4-43CE-B290-5466E7258383}" dt="2023-11-07T13:30:03.521" v="5680" actId="478"/>
          <ac:picMkLst>
            <pc:docMk/>
            <pc:sldMk cId="1588837125" sldId="278"/>
            <ac:picMk id="8198" creationId="{EE7EA88A-8BA5-EB44-573F-B4E50398BE8C}"/>
          </ac:picMkLst>
        </pc:picChg>
        <pc:picChg chg="add del mod">
          <ac:chgData name="Marcos García Balboa" userId="e57dc77c939f7243" providerId="LiveId" clId="{AC3A97D7-3FA4-43CE-B290-5466E7258383}" dt="2023-11-07T13:30:17.971" v="5685" actId="478"/>
          <ac:picMkLst>
            <pc:docMk/>
            <pc:sldMk cId="1588837125" sldId="278"/>
            <ac:picMk id="8200" creationId="{CF474BE9-F978-9775-1616-CBEDADB7FE75}"/>
          </ac:picMkLst>
        </pc:picChg>
        <pc:picChg chg="add mod topLvl">
          <ac:chgData name="Marcos García Balboa" userId="e57dc77c939f7243" providerId="LiveId" clId="{AC3A97D7-3FA4-43CE-B290-5466E7258383}" dt="2023-11-07T13:44:14.630" v="5812" actId="962"/>
          <ac:picMkLst>
            <pc:docMk/>
            <pc:sldMk cId="1588837125" sldId="278"/>
            <ac:picMk id="8202" creationId="{2255D94D-FE7C-5EE4-5EB8-AC809935335C}"/>
          </ac:picMkLst>
        </pc:picChg>
      </pc:sldChg>
      <pc:sldChg chg="addSp delSp modSp add mod modTransition">
        <pc:chgData name="Marcos García Balboa" userId="e57dc77c939f7243" providerId="LiveId" clId="{AC3A97D7-3FA4-43CE-B290-5466E7258383}" dt="2023-11-07T18:47:32.630" v="9324" actId="1076"/>
        <pc:sldMkLst>
          <pc:docMk/>
          <pc:sldMk cId="3048671348" sldId="279"/>
        </pc:sldMkLst>
        <pc:spChg chg="mod">
          <ac:chgData name="Marcos García Balboa" userId="e57dc77c939f7243" providerId="LiveId" clId="{AC3A97D7-3FA4-43CE-B290-5466E7258383}" dt="2023-11-07T13:47:19.090" v="5883" actId="20577"/>
          <ac:spMkLst>
            <pc:docMk/>
            <pc:sldMk cId="3048671348" sldId="279"/>
            <ac:spMk id="6" creationId="{F2179E69-DC31-2095-63C5-C75899B4A8C5}"/>
          </ac:spMkLst>
        </pc:spChg>
        <pc:spChg chg="add mod ord">
          <ac:chgData name="Marcos García Balboa" userId="e57dc77c939f7243" providerId="LiveId" clId="{AC3A97D7-3FA4-43CE-B290-5466E7258383}" dt="2023-11-07T18:47:30.418" v="9322" actId="13244"/>
          <ac:spMkLst>
            <pc:docMk/>
            <pc:sldMk cId="3048671348" sldId="279"/>
            <ac:spMk id="8" creationId="{C676406F-A5C0-24D7-C533-C03601C5E56D}"/>
          </ac:spMkLst>
        </pc:spChg>
        <pc:spChg chg="mod">
          <ac:chgData name="Marcos García Balboa" userId="e57dc77c939f7243" providerId="LiveId" clId="{AC3A97D7-3FA4-43CE-B290-5466E7258383}" dt="2023-11-07T18:47:32.630" v="9324" actId="1076"/>
          <ac:spMkLst>
            <pc:docMk/>
            <pc:sldMk cId="3048671348" sldId="279"/>
            <ac:spMk id="41" creationId="{C11B864B-C2D5-B9D7-C4A9-EE9ED9FCADC7}"/>
          </ac:spMkLst>
        </pc:spChg>
        <pc:grpChg chg="del mod">
          <ac:chgData name="Marcos García Balboa" userId="e57dc77c939f7243" providerId="LiveId" clId="{AC3A97D7-3FA4-43CE-B290-5466E7258383}" dt="2023-11-07T13:43:09.135" v="5804" actId="165"/>
          <ac:grpSpMkLst>
            <pc:docMk/>
            <pc:sldMk cId="3048671348" sldId="279"/>
            <ac:grpSpMk id="10" creationId="{9F3CFDA2-AB4D-D269-D639-641A4BCB8E73}"/>
          </ac:grpSpMkLst>
        </pc:grpChg>
        <pc:picChg chg="add mod">
          <ac:chgData name="Marcos García Balboa" userId="e57dc77c939f7243" providerId="LiveId" clId="{AC3A97D7-3FA4-43CE-B290-5466E7258383}" dt="2023-11-07T13:46:00.673" v="5857" actId="1076"/>
          <ac:picMkLst>
            <pc:docMk/>
            <pc:sldMk cId="3048671348" sldId="279"/>
            <ac:picMk id="2" creationId="{9A140D66-C37D-9C30-22D9-397694B5E30C}"/>
          </ac:picMkLst>
        </pc:picChg>
        <pc:picChg chg="add mod">
          <ac:chgData name="Marcos García Balboa" userId="e57dc77c939f7243" providerId="LiveId" clId="{AC3A97D7-3FA4-43CE-B290-5466E7258383}" dt="2023-11-07T13:46:00.673" v="5857" actId="1076"/>
          <ac:picMkLst>
            <pc:docMk/>
            <pc:sldMk cId="3048671348" sldId="279"/>
            <ac:picMk id="3" creationId="{98B9B433-8C7A-0693-EFF8-2F1BCEA1D3FF}"/>
          </ac:picMkLst>
        </pc:picChg>
        <pc:picChg chg="del mod topLvl">
          <ac:chgData name="Marcos García Balboa" userId="e57dc77c939f7243" providerId="LiveId" clId="{AC3A97D7-3FA4-43CE-B290-5466E7258383}" dt="2023-11-07T13:44:18.959" v="5815" actId="478"/>
          <ac:picMkLst>
            <pc:docMk/>
            <pc:sldMk cId="3048671348" sldId="279"/>
            <ac:picMk id="7" creationId="{DAFDF845-F778-297E-CDDD-351F922AA383}"/>
          </ac:picMkLst>
        </pc:picChg>
        <pc:picChg chg="add mod">
          <ac:chgData name="Marcos García Balboa" userId="e57dc77c939f7243" providerId="LiveId" clId="{AC3A97D7-3FA4-43CE-B290-5466E7258383}" dt="2023-11-07T18:46:49.331" v="9310"/>
          <ac:picMkLst>
            <pc:docMk/>
            <pc:sldMk cId="3048671348" sldId="279"/>
            <ac:picMk id="7" creationId="{E52F417D-A45C-714F-6EDB-B9E7147500E0}"/>
          </ac:picMkLst>
        </pc:picChg>
        <pc:picChg chg="del mod topLvl">
          <ac:chgData name="Marcos García Balboa" userId="e57dc77c939f7243" providerId="LiveId" clId="{AC3A97D7-3FA4-43CE-B290-5466E7258383}" dt="2023-11-07T13:44:19.665" v="5817" actId="478"/>
          <ac:picMkLst>
            <pc:docMk/>
            <pc:sldMk cId="3048671348" sldId="279"/>
            <ac:picMk id="8" creationId="{8835F522-5B67-D423-8D51-93861AA5BC31}"/>
          </ac:picMkLst>
        </pc:picChg>
        <pc:picChg chg="del mod topLvl">
          <ac:chgData name="Marcos García Balboa" userId="e57dc77c939f7243" providerId="LiveId" clId="{AC3A97D7-3FA4-43CE-B290-5466E7258383}" dt="2023-11-07T13:44:19.320" v="5816" actId="478"/>
          <ac:picMkLst>
            <pc:docMk/>
            <pc:sldMk cId="3048671348" sldId="279"/>
            <ac:picMk id="9" creationId="{8A983478-31A2-6380-C5C2-7A19E27E30B8}"/>
          </ac:picMkLst>
        </pc:picChg>
        <pc:picChg chg="add mod">
          <ac:chgData name="Marcos García Balboa" userId="e57dc77c939f7243" providerId="LiveId" clId="{AC3A97D7-3FA4-43CE-B290-5466E7258383}" dt="2023-11-07T13:46:04.084" v="5859" actId="1076"/>
          <ac:picMkLst>
            <pc:docMk/>
            <pc:sldMk cId="3048671348" sldId="279"/>
            <ac:picMk id="11" creationId="{F3A59099-8B9A-5F21-2C87-874B8B2D706D}"/>
          </ac:picMkLst>
        </pc:picChg>
        <pc:picChg chg="add mod">
          <ac:chgData name="Marcos García Balboa" userId="e57dc77c939f7243" providerId="LiveId" clId="{AC3A97D7-3FA4-43CE-B290-5466E7258383}" dt="2023-11-07T13:45:52.815" v="5855" actId="14100"/>
          <ac:picMkLst>
            <pc:docMk/>
            <pc:sldMk cId="3048671348" sldId="279"/>
            <ac:picMk id="12" creationId="{CEBD771A-F053-8481-62D7-47106A5B427B}"/>
          </ac:picMkLst>
        </pc:picChg>
        <pc:picChg chg="add mod">
          <ac:chgData name="Marcos García Balboa" userId="e57dc77c939f7243" providerId="LiveId" clId="{AC3A97D7-3FA4-43CE-B290-5466E7258383}" dt="2023-11-07T13:48:34.114" v="5901" actId="962"/>
          <ac:picMkLst>
            <pc:docMk/>
            <pc:sldMk cId="3048671348" sldId="279"/>
            <ac:picMk id="13" creationId="{B723F726-0CFD-A62A-C672-684A4F1EC0C7}"/>
          </ac:picMkLst>
        </pc:picChg>
        <pc:picChg chg="add mod">
          <ac:chgData name="Marcos García Balboa" userId="e57dc77c939f7243" providerId="LiveId" clId="{AC3A97D7-3FA4-43CE-B290-5466E7258383}" dt="2023-11-07T14:01:49.546" v="6309" actId="14100"/>
          <ac:picMkLst>
            <pc:docMk/>
            <pc:sldMk cId="3048671348" sldId="279"/>
            <ac:picMk id="14" creationId="{4D210197-6A0B-7CA4-0338-1C009C9DED02}"/>
          </ac:picMkLst>
        </pc:picChg>
        <pc:picChg chg="add mod">
          <ac:chgData name="Marcos García Balboa" userId="e57dc77c939f7243" providerId="LiveId" clId="{AC3A97D7-3FA4-43CE-B290-5466E7258383}" dt="2023-11-07T13:53:47.045" v="6054" actId="1076"/>
          <ac:picMkLst>
            <pc:docMk/>
            <pc:sldMk cId="3048671348" sldId="279"/>
            <ac:picMk id="15" creationId="{4BE783E7-8113-63CF-72FC-68B305F11A54}"/>
          </ac:picMkLst>
        </pc:picChg>
        <pc:picChg chg="add mod">
          <ac:chgData name="Marcos García Balboa" userId="e57dc77c939f7243" providerId="LiveId" clId="{AC3A97D7-3FA4-43CE-B290-5466E7258383}" dt="2023-11-07T13:59:21.728" v="6259"/>
          <ac:picMkLst>
            <pc:docMk/>
            <pc:sldMk cId="3048671348" sldId="279"/>
            <ac:picMk id="16" creationId="{29FDA89E-04EA-50EA-AC74-267088704DBC}"/>
          </ac:picMkLst>
        </pc:picChg>
        <pc:picChg chg="add mod">
          <ac:chgData name="Marcos García Balboa" userId="e57dc77c939f7243" providerId="LiveId" clId="{AC3A97D7-3FA4-43CE-B290-5466E7258383}" dt="2023-11-07T13:59:26.332" v="6280"/>
          <ac:picMkLst>
            <pc:docMk/>
            <pc:sldMk cId="3048671348" sldId="279"/>
            <ac:picMk id="17" creationId="{8C449917-DD29-2ABD-4815-7A39F9D38516}"/>
          </ac:picMkLst>
        </pc:picChg>
        <pc:picChg chg="del">
          <ac:chgData name="Marcos García Balboa" userId="e57dc77c939f7243" providerId="LiveId" clId="{AC3A97D7-3FA4-43CE-B290-5466E7258383}" dt="2023-11-07T13:58:32.979" v="6191" actId="478"/>
          <ac:picMkLst>
            <pc:docMk/>
            <pc:sldMk cId="3048671348" sldId="279"/>
            <ac:picMk id="36" creationId="{F8BDCF18-745A-68A2-18F2-5CAF82C97E87}"/>
          </ac:picMkLst>
        </pc:picChg>
        <pc:picChg chg="del">
          <ac:chgData name="Marcos García Balboa" userId="e57dc77c939f7243" providerId="LiveId" clId="{AC3A97D7-3FA4-43CE-B290-5466E7258383}" dt="2023-11-07T13:58:30.806" v="6190" actId="478"/>
          <ac:picMkLst>
            <pc:docMk/>
            <pc:sldMk cId="3048671348" sldId="279"/>
            <ac:picMk id="37" creationId="{DF29EAD4-887B-CB23-D12B-0A706E7EB64F}"/>
          </ac:picMkLst>
        </pc:picChg>
        <pc:picChg chg="del">
          <ac:chgData name="Marcos García Balboa" userId="e57dc77c939f7243" providerId="LiveId" clId="{AC3A97D7-3FA4-43CE-B290-5466E7258383}" dt="2023-11-07T13:58:30.178" v="6189" actId="478"/>
          <ac:picMkLst>
            <pc:docMk/>
            <pc:sldMk cId="3048671348" sldId="279"/>
            <ac:picMk id="38" creationId="{ED6F13FC-806D-C486-ED68-1ABAEA9D6E60}"/>
          </ac:picMkLst>
        </pc:picChg>
        <pc:picChg chg="del">
          <ac:chgData name="Marcos García Balboa" userId="e57dc77c939f7243" providerId="LiveId" clId="{AC3A97D7-3FA4-43CE-B290-5466E7258383}" dt="2023-11-07T13:58:33.184" v="6192" actId="478"/>
          <ac:picMkLst>
            <pc:docMk/>
            <pc:sldMk cId="3048671348" sldId="279"/>
            <ac:picMk id="39" creationId="{2C4B7FD5-5250-DA2E-7669-0F991B6CFD61}"/>
          </ac:picMkLst>
        </pc:picChg>
        <pc:picChg chg="del">
          <ac:chgData name="Marcos García Balboa" userId="e57dc77c939f7243" providerId="LiveId" clId="{AC3A97D7-3FA4-43CE-B290-5466E7258383}" dt="2023-11-07T13:58:33.459" v="6193" actId="478"/>
          <ac:picMkLst>
            <pc:docMk/>
            <pc:sldMk cId="3048671348" sldId="279"/>
            <ac:picMk id="40" creationId="{BA030624-AC23-F4EE-D8E7-17A73936ED40}"/>
          </ac:picMkLst>
        </pc:picChg>
        <pc:picChg chg="del mod topLvl">
          <ac:chgData name="Marcos García Balboa" userId="e57dc77c939f7243" providerId="LiveId" clId="{AC3A97D7-3FA4-43CE-B290-5466E7258383}" dt="2023-11-07T13:44:17.739" v="5813" actId="478"/>
          <ac:picMkLst>
            <pc:docMk/>
            <pc:sldMk cId="3048671348" sldId="279"/>
            <ac:picMk id="8202" creationId="{2255D94D-FE7C-5EE4-5EB8-AC809935335C}"/>
          </ac:picMkLst>
        </pc:picChg>
        <pc:picChg chg="add mod">
          <ac:chgData name="Marcos García Balboa" userId="e57dc77c939f7243" providerId="LiveId" clId="{AC3A97D7-3FA4-43CE-B290-5466E7258383}" dt="2023-11-07T14:17:35.377" v="6634" actId="1076"/>
          <ac:picMkLst>
            <pc:docMk/>
            <pc:sldMk cId="3048671348" sldId="279"/>
            <ac:picMk id="10242" creationId="{61225A83-040C-F914-DE0C-EB118E520365}"/>
          </ac:picMkLst>
        </pc:picChg>
      </pc:sldChg>
      <pc:sldChg chg="addSp delSp modSp add mod">
        <pc:chgData name="Marcos García Balboa" userId="e57dc77c939f7243" providerId="LiveId" clId="{AC3A97D7-3FA4-43CE-B290-5466E7258383}" dt="2023-11-07T18:47:38.458" v="9327" actId="13244"/>
        <pc:sldMkLst>
          <pc:docMk/>
          <pc:sldMk cId="3947149372" sldId="280"/>
        </pc:sldMkLst>
        <pc:spChg chg="mod">
          <ac:chgData name="Marcos García Balboa" userId="e57dc77c939f7243" providerId="LiveId" clId="{AC3A97D7-3FA4-43CE-B290-5466E7258383}" dt="2023-11-07T13:51:37.982" v="6003" actId="20577"/>
          <ac:spMkLst>
            <pc:docMk/>
            <pc:sldMk cId="3947149372" sldId="280"/>
            <ac:spMk id="6" creationId="{F2179E69-DC31-2095-63C5-C75899B4A8C5}"/>
          </ac:spMkLst>
        </pc:spChg>
        <pc:spChg chg="add mod ord">
          <ac:chgData name="Marcos García Balboa" userId="e57dc77c939f7243" providerId="LiveId" clId="{AC3A97D7-3FA4-43CE-B290-5466E7258383}" dt="2023-11-07T18:47:38.458" v="9327" actId="13244"/>
          <ac:spMkLst>
            <pc:docMk/>
            <pc:sldMk cId="3947149372" sldId="280"/>
            <ac:spMk id="17" creationId="{6FF00769-D0F1-F42B-2A7B-BF92B722F57E}"/>
          </ac:spMkLst>
        </pc:spChg>
        <pc:picChg chg="mod">
          <ac:chgData name="Marcos García Balboa" userId="e57dc77c939f7243" providerId="LiveId" clId="{AC3A97D7-3FA4-43CE-B290-5466E7258383}" dt="2023-11-07T14:01:13.900" v="6304" actId="1076"/>
          <ac:picMkLst>
            <pc:docMk/>
            <pc:sldMk cId="3947149372" sldId="280"/>
            <ac:picMk id="2" creationId="{9A140D66-C37D-9C30-22D9-397694B5E30C}"/>
          </ac:picMkLst>
        </pc:picChg>
        <pc:picChg chg="mod">
          <ac:chgData name="Marcos García Balboa" userId="e57dc77c939f7243" providerId="LiveId" clId="{AC3A97D7-3FA4-43CE-B290-5466E7258383}" dt="2023-11-07T14:01:13.900" v="6304" actId="1076"/>
          <ac:picMkLst>
            <pc:docMk/>
            <pc:sldMk cId="3947149372" sldId="280"/>
            <ac:picMk id="3" creationId="{98B9B433-8C7A-0693-EFF8-2F1BCEA1D3FF}"/>
          </ac:picMkLst>
        </pc:picChg>
        <pc:picChg chg="add mod">
          <ac:chgData name="Marcos García Balboa" userId="e57dc77c939f7243" providerId="LiveId" clId="{AC3A97D7-3FA4-43CE-B290-5466E7258383}" dt="2023-11-07T13:50:44.962" v="5991" actId="1076"/>
          <ac:picMkLst>
            <pc:docMk/>
            <pc:sldMk cId="3947149372" sldId="280"/>
            <ac:picMk id="7" creationId="{72BAD9FC-3C6D-21EA-D2C6-1E55ED745020}"/>
          </ac:picMkLst>
        </pc:picChg>
        <pc:picChg chg="add mod">
          <ac:chgData name="Marcos García Balboa" userId="e57dc77c939f7243" providerId="LiveId" clId="{AC3A97D7-3FA4-43CE-B290-5466E7258383}" dt="2023-11-07T14:02:01.913" v="6311" actId="14100"/>
          <ac:picMkLst>
            <pc:docMk/>
            <pc:sldMk cId="3947149372" sldId="280"/>
            <ac:picMk id="8" creationId="{E5D02517-471E-5468-AF9A-7DE911006117}"/>
          </ac:picMkLst>
        </pc:picChg>
        <pc:picChg chg="add mod">
          <ac:chgData name="Marcos García Balboa" userId="e57dc77c939f7243" providerId="LiveId" clId="{AC3A97D7-3FA4-43CE-B290-5466E7258383}" dt="2023-11-07T13:52:45.487" v="6029" actId="962"/>
          <ac:picMkLst>
            <pc:docMk/>
            <pc:sldMk cId="3947149372" sldId="280"/>
            <ac:picMk id="9" creationId="{0A201453-2970-439C-91E3-81C379EAD82B}"/>
          </ac:picMkLst>
        </pc:picChg>
        <pc:picChg chg="add mod">
          <ac:chgData name="Marcos García Balboa" userId="e57dc77c939f7243" providerId="LiveId" clId="{AC3A97D7-3FA4-43CE-B290-5466E7258383}" dt="2023-11-07T13:59:00.218" v="6232"/>
          <ac:picMkLst>
            <pc:docMk/>
            <pc:sldMk cId="3947149372" sldId="280"/>
            <ac:picMk id="10" creationId="{4BD49967-C3AD-EB5B-F7F8-E35789584B44}"/>
          </ac:picMkLst>
        </pc:picChg>
        <pc:picChg chg="mod">
          <ac:chgData name="Marcos García Balboa" userId="e57dc77c939f7243" providerId="LiveId" clId="{AC3A97D7-3FA4-43CE-B290-5466E7258383}" dt="2023-11-07T14:01:13.900" v="6304" actId="1076"/>
          <ac:picMkLst>
            <pc:docMk/>
            <pc:sldMk cId="3947149372" sldId="280"/>
            <ac:picMk id="11" creationId="{F3A59099-8B9A-5F21-2C87-874B8B2D706D}"/>
          </ac:picMkLst>
        </pc:picChg>
        <pc:picChg chg="mod">
          <ac:chgData name="Marcos García Balboa" userId="e57dc77c939f7243" providerId="LiveId" clId="{AC3A97D7-3FA4-43CE-B290-5466E7258383}" dt="2023-11-07T14:01:13.900" v="6304" actId="1076"/>
          <ac:picMkLst>
            <pc:docMk/>
            <pc:sldMk cId="3947149372" sldId="280"/>
            <ac:picMk id="12" creationId="{CEBD771A-F053-8481-62D7-47106A5B427B}"/>
          </ac:picMkLst>
        </pc:picChg>
        <pc:picChg chg="del">
          <ac:chgData name="Marcos García Balboa" userId="e57dc77c939f7243" providerId="LiveId" clId="{AC3A97D7-3FA4-43CE-B290-5466E7258383}" dt="2023-11-07T13:50:33.862" v="5988" actId="478"/>
          <ac:picMkLst>
            <pc:docMk/>
            <pc:sldMk cId="3947149372" sldId="280"/>
            <ac:picMk id="13" creationId="{B723F726-0CFD-A62A-C672-684A4F1EC0C7}"/>
          </ac:picMkLst>
        </pc:picChg>
        <pc:picChg chg="add mod">
          <ac:chgData name="Marcos García Balboa" userId="e57dc77c939f7243" providerId="LiveId" clId="{AC3A97D7-3FA4-43CE-B290-5466E7258383}" dt="2023-11-07T18:46:42.892" v="9307"/>
          <ac:picMkLst>
            <pc:docMk/>
            <pc:sldMk cId="3947149372" sldId="280"/>
            <ac:picMk id="13" creationId="{EFE9C10B-9209-E3AD-6053-CE6C072DECC3}"/>
          </ac:picMkLst>
        </pc:picChg>
        <pc:picChg chg="add mod">
          <ac:chgData name="Marcos García Balboa" userId="e57dc77c939f7243" providerId="LiveId" clId="{AC3A97D7-3FA4-43CE-B290-5466E7258383}" dt="2023-11-07T14:01:55.114" v="6310" actId="14100"/>
          <ac:picMkLst>
            <pc:docMk/>
            <pc:sldMk cId="3947149372" sldId="280"/>
            <ac:picMk id="14" creationId="{92E4F5DB-E969-F5C0-6197-E7C2DF58F0F5}"/>
          </ac:picMkLst>
        </pc:picChg>
        <pc:picChg chg="add mod">
          <ac:chgData name="Marcos García Balboa" userId="e57dc77c939f7243" providerId="LiveId" clId="{AC3A97D7-3FA4-43CE-B290-5466E7258383}" dt="2023-11-07T14:06:56.126" v="6428"/>
          <ac:picMkLst>
            <pc:docMk/>
            <pc:sldMk cId="3947149372" sldId="280"/>
            <ac:picMk id="15" creationId="{DA6FA7FB-FDFA-03FC-2010-A538257FF956}"/>
          </ac:picMkLst>
        </pc:picChg>
        <pc:picChg chg="add mod">
          <ac:chgData name="Marcos García Balboa" userId="e57dc77c939f7243" providerId="LiveId" clId="{AC3A97D7-3FA4-43CE-B290-5466E7258383}" dt="2023-11-07T14:06:56.126" v="6428"/>
          <ac:picMkLst>
            <pc:docMk/>
            <pc:sldMk cId="3947149372" sldId="280"/>
            <ac:picMk id="16" creationId="{38A5B84E-77C0-7A97-E663-46FC4115D7BD}"/>
          </ac:picMkLst>
        </pc:picChg>
        <pc:picChg chg="del">
          <ac:chgData name="Marcos García Balboa" userId="e57dc77c939f7243" providerId="LiveId" clId="{AC3A97D7-3FA4-43CE-B290-5466E7258383}" dt="2023-11-07T13:58:26.367" v="6185" actId="478"/>
          <ac:picMkLst>
            <pc:docMk/>
            <pc:sldMk cId="3947149372" sldId="280"/>
            <ac:picMk id="36" creationId="{F8BDCF18-745A-68A2-18F2-5CAF82C97E87}"/>
          </ac:picMkLst>
        </pc:picChg>
        <pc:picChg chg="del">
          <ac:chgData name="Marcos García Balboa" userId="e57dc77c939f7243" providerId="LiveId" clId="{AC3A97D7-3FA4-43CE-B290-5466E7258383}" dt="2023-11-07T13:58:28.233" v="6188" actId="478"/>
          <ac:picMkLst>
            <pc:docMk/>
            <pc:sldMk cId="3947149372" sldId="280"/>
            <ac:picMk id="37" creationId="{DF29EAD4-887B-CB23-D12B-0A706E7EB64F}"/>
          </ac:picMkLst>
        </pc:picChg>
        <pc:picChg chg="del">
          <ac:chgData name="Marcos García Balboa" userId="e57dc77c939f7243" providerId="LiveId" clId="{AC3A97D7-3FA4-43CE-B290-5466E7258383}" dt="2023-11-07T13:58:25.967" v="6184" actId="478"/>
          <ac:picMkLst>
            <pc:docMk/>
            <pc:sldMk cId="3947149372" sldId="280"/>
            <ac:picMk id="38" creationId="{ED6F13FC-806D-C486-ED68-1ABAEA9D6E60}"/>
          </ac:picMkLst>
        </pc:picChg>
        <pc:picChg chg="del">
          <ac:chgData name="Marcos García Balboa" userId="e57dc77c939f7243" providerId="LiveId" clId="{AC3A97D7-3FA4-43CE-B290-5466E7258383}" dt="2023-11-07T13:58:26.904" v="6186" actId="478"/>
          <ac:picMkLst>
            <pc:docMk/>
            <pc:sldMk cId="3947149372" sldId="280"/>
            <ac:picMk id="39" creationId="{2C4B7FD5-5250-DA2E-7669-0F991B6CFD61}"/>
          </ac:picMkLst>
        </pc:picChg>
        <pc:picChg chg="del">
          <ac:chgData name="Marcos García Balboa" userId="e57dc77c939f7243" providerId="LiveId" clId="{AC3A97D7-3FA4-43CE-B290-5466E7258383}" dt="2023-11-07T13:58:27.249" v="6187" actId="478"/>
          <ac:picMkLst>
            <pc:docMk/>
            <pc:sldMk cId="3947149372" sldId="280"/>
            <ac:picMk id="40" creationId="{BA030624-AC23-F4EE-D8E7-17A73936ED40}"/>
          </ac:picMkLst>
        </pc:picChg>
        <pc:picChg chg="del">
          <ac:chgData name="Marcos García Balboa" userId="e57dc77c939f7243" providerId="LiveId" clId="{AC3A97D7-3FA4-43CE-B290-5466E7258383}" dt="2023-11-07T13:50:33.477" v="5987" actId="478"/>
          <ac:picMkLst>
            <pc:docMk/>
            <pc:sldMk cId="3947149372" sldId="280"/>
            <ac:picMk id="10242" creationId="{61225A83-040C-F914-DE0C-EB118E520365}"/>
          </ac:picMkLst>
        </pc:picChg>
        <pc:picChg chg="add mod">
          <ac:chgData name="Marcos García Balboa" userId="e57dc77c939f7243" providerId="LiveId" clId="{AC3A97D7-3FA4-43CE-B290-5466E7258383}" dt="2023-11-07T13:56:41.103" v="6135" actId="1076"/>
          <ac:picMkLst>
            <pc:docMk/>
            <pc:sldMk cId="3947149372" sldId="280"/>
            <ac:picMk id="11266" creationId="{3D4BF262-DF26-9A8C-212D-CE5F8660A41E}"/>
          </ac:picMkLst>
        </pc:picChg>
      </pc:sldChg>
      <pc:sldChg chg="addSp delSp modSp add mod">
        <pc:chgData name="Marcos García Balboa" userId="e57dc77c939f7243" providerId="LiveId" clId="{AC3A97D7-3FA4-43CE-B290-5466E7258383}" dt="2023-11-07T18:47:45.579" v="9330" actId="13244"/>
        <pc:sldMkLst>
          <pc:docMk/>
          <pc:sldMk cId="1750549252" sldId="281"/>
        </pc:sldMkLst>
        <pc:spChg chg="add mod ord">
          <ac:chgData name="Marcos García Balboa" userId="e57dc77c939f7243" providerId="LiveId" clId="{AC3A97D7-3FA4-43CE-B290-5466E7258383}" dt="2023-11-07T18:47:45.579" v="9330" actId="13244"/>
          <ac:spMkLst>
            <pc:docMk/>
            <pc:sldMk cId="1750549252" sldId="281"/>
            <ac:spMk id="3" creationId="{E47DBE9A-AFF5-D355-8718-182D0BD52BEA}"/>
          </ac:spMkLst>
        </pc:spChg>
        <pc:spChg chg="mod">
          <ac:chgData name="Marcos García Balboa" userId="e57dc77c939f7243" providerId="LiveId" clId="{AC3A97D7-3FA4-43CE-B290-5466E7258383}" dt="2023-11-07T13:57:05.017" v="6152" actId="20577"/>
          <ac:spMkLst>
            <pc:docMk/>
            <pc:sldMk cId="1750549252" sldId="281"/>
            <ac:spMk id="6" creationId="{F2179E69-DC31-2095-63C5-C75899B4A8C5}"/>
          </ac:spMkLst>
        </pc:spChg>
        <pc:picChg chg="del">
          <ac:chgData name="Marcos García Balboa" userId="e57dc77c939f7243" providerId="LiveId" clId="{AC3A97D7-3FA4-43CE-B290-5466E7258383}" dt="2023-11-07T13:54:09.296" v="6059" actId="478"/>
          <ac:picMkLst>
            <pc:docMk/>
            <pc:sldMk cId="1750549252" sldId="281"/>
            <ac:picMk id="2" creationId="{9A140D66-C37D-9C30-22D9-397694B5E30C}"/>
          </ac:picMkLst>
        </pc:picChg>
        <pc:picChg chg="add mod">
          <ac:chgData name="Marcos García Balboa" userId="e57dc77c939f7243" providerId="LiveId" clId="{AC3A97D7-3FA4-43CE-B290-5466E7258383}" dt="2023-11-07T18:46:37.980" v="9304"/>
          <ac:picMkLst>
            <pc:docMk/>
            <pc:sldMk cId="1750549252" sldId="281"/>
            <ac:picMk id="2" creationId="{C76BC09B-4554-7BFE-C106-EC156D277490}"/>
          </ac:picMkLst>
        </pc:picChg>
        <pc:picChg chg="del">
          <ac:chgData name="Marcos García Balboa" userId="e57dc77c939f7243" providerId="LiveId" clId="{AC3A97D7-3FA4-43CE-B290-5466E7258383}" dt="2023-11-07T13:54:03.370" v="6058" actId="478"/>
          <ac:picMkLst>
            <pc:docMk/>
            <pc:sldMk cId="1750549252" sldId="281"/>
            <ac:picMk id="3" creationId="{98B9B433-8C7A-0693-EFF8-2F1BCEA1D3FF}"/>
          </ac:picMkLst>
        </pc:picChg>
        <pc:picChg chg="mod">
          <ac:chgData name="Marcos García Balboa" userId="e57dc77c939f7243" providerId="LiveId" clId="{AC3A97D7-3FA4-43CE-B290-5466E7258383}" dt="2023-11-07T14:01:20.847" v="6306" actId="1076"/>
          <ac:picMkLst>
            <pc:docMk/>
            <pc:sldMk cId="1750549252" sldId="281"/>
            <ac:picMk id="7" creationId="{72BAD9FC-3C6D-21EA-D2C6-1E55ED745020}"/>
          </ac:picMkLst>
        </pc:picChg>
        <pc:picChg chg="mod">
          <ac:chgData name="Marcos García Balboa" userId="e57dc77c939f7243" providerId="LiveId" clId="{AC3A97D7-3FA4-43CE-B290-5466E7258383}" dt="2023-11-07T14:01:20.847" v="6306" actId="1076"/>
          <ac:picMkLst>
            <pc:docMk/>
            <pc:sldMk cId="1750549252" sldId="281"/>
            <ac:picMk id="8" creationId="{E5D02517-471E-5468-AF9A-7DE911006117}"/>
          </ac:picMkLst>
        </pc:picChg>
        <pc:picChg chg="del">
          <ac:chgData name="Marcos García Balboa" userId="e57dc77c939f7243" providerId="LiveId" clId="{AC3A97D7-3FA4-43CE-B290-5466E7258383}" dt="2023-11-07T13:54:35.976" v="6091" actId="478"/>
          <ac:picMkLst>
            <pc:docMk/>
            <pc:sldMk cId="1750549252" sldId="281"/>
            <ac:picMk id="9" creationId="{0A201453-2970-439C-91E3-81C379EAD82B}"/>
          </ac:picMkLst>
        </pc:picChg>
        <pc:picChg chg="add mod">
          <ac:chgData name="Marcos García Balboa" userId="e57dc77c939f7243" providerId="LiveId" clId="{AC3A97D7-3FA4-43CE-B290-5466E7258383}" dt="2023-11-07T14:01:45.978" v="6308" actId="14100"/>
          <ac:picMkLst>
            <pc:docMk/>
            <pc:sldMk cId="1750549252" sldId="281"/>
            <ac:picMk id="10" creationId="{AFE6862B-6218-14C8-D20A-64D38606E9D0}"/>
          </ac:picMkLst>
        </pc:picChg>
        <pc:picChg chg="del">
          <ac:chgData name="Marcos García Balboa" userId="e57dc77c939f7243" providerId="LiveId" clId="{AC3A97D7-3FA4-43CE-B290-5466E7258383}" dt="2023-11-07T13:54:02.755" v="6057" actId="478"/>
          <ac:picMkLst>
            <pc:docMk/>
            <pc:sldMk cId="1750549252" sldId="281"/>
            <ac:picMk id="11" creationId="{F3A59099-8B9A-5F21-2C87-874B8B2D706D}"/>
          </ac:picMkLst>
        </pc:picChg>
        <pc:picChg chg="del">
          <ac:chgData name="Marcos García Balboa" userId="e57dc77c939f7243" providerId="LiveId" clId="{AC3A97D7-3FA4-43CE-B290-5466E7258383}" dt="2023-11-07T13:54:01.146" v="6056" actId="478"/>
          <ac:picMkLst>
            <pc:docMk/>
            <pc:sldMk cId="1750549252" sldId="281"/>
            <ac:picMk id="12" creationId="{CEBD771A-F053-8481-62D7-47106A5B427B}"/>
          </ac:picMkLst>
        </pc:picChg>
        <pc:picChg chg="add mod">
          <ac:chgData name="Marcos García Balboa" userId="e57dc77c939f7243" providerId="LiveId" clId="{AC3A97D7-3FA4-43CE-B290-5466E7258383}" dt="2023-11-07T13:54:48.120" v="6096" actId="1076"/>
          <ac:picMkLst>
            <pc:docMk/>
            <pc:sldMk cId="1750549252" sldId="281"/>
            <ac:picMk id="13" creationId="{AAE377E1-CBD0-CF53-C886-AEEB1027262D}"/>
          </ac:picMkLst>
        </pc:picChg>
        <pc:picChg chg="add mod">
          <ac:chgData name="Marcos García Balboa" userId="e57dc77c939f7243" providerId="LiveId" clId="{AC3A97D7-3FA4-43CE-B290-5466E7258383}" dt="2023-11-07T13:57:24.666" v="6155" actId="962"/>
          <ac:picMkLst>
            <pc:docMk/>
            <pc:sldMk cId="1750549252" sldId="281"/>
            <ac:picMk id="14" creationId="{92289F68-9ADD-D7E8-085B-5C303B222AF7}"/>
          </ac:picMkLst>
        </pc:picChg>
        <pc:picChg chg="add mod">
          <ac:chgData name="Marcos García Balboa" userId="e57dc77c939f7243" providerId="LiveId" clId="{AC3A97D7-3FA4-43CE-B290-5466E7258383}" dt="2023-11-07T13:57:31.772" v="6157" actId="962"/>
          <ac:picMkLst>
            <pc:docMk/>
            <pc:sldMk cId="1750549252" sldId="281"/>
            <ac:picMk id="15" creationId="{7756C701-9BD7-7C9B-287C-8A644D4BDCBA}"/>
          </ac:picMkLst>
        </pc:picChg>
        <pc:picChg chg="add del mod">
          <ac:chgData name="Marcos García Balboa" userId="e57dc77c939f7243" providerId="LiveId" clId="{AC3A97D7-3FA4-43CE-B290-5466E7258383}" dt="2023-11-07T14:00:16.945" v="6293" actId="478"/>
          <ac:picMkLst>
            <pc:docMk/>
            <pc:sldMk cId="1750549252" sldId="281"/>
            <ac:picMk id="16" creationId="{904B969A-575F-6B4D-B57B-4BB56F44D2E1}"/>
          </ac:picMkLst>
        </pc:picChg>
        <pc:picChg chg="add del mod">
          <ac:chgData name="Marcos García Balboa" userId="e57dc77c939f7243" providerId="LiveId" clId="{AC3A97D7-3FA4-43CE-B290-5466E7258383}" dt="2023-11-07T14:00:16.945" v="6293" actId="478"/>
          <ac:picMkLst>
            <pc:docMk/>
            <pc:sldMk cId="1750549252" sldId="281"/>
            <ac:picMk id="17" creationId="{1A3D87C6-3B44-1F66-9A98-FD7C8F67E81F}"/>
          </ac:picMkLst>
        </pc:picChg>
        <pc:picChg chg="add mod">
          <ac:chgData name="Marcos García Balboa" userId="e57dc77c939f7243" providerId="LiveId" clId="{AC3A97D7-3FA4-43CE-B290-5466E7258383}" dt="2023-11-07T14:05:37.954" v="6378" actId="14100"/>
          <ac:picMkLst>
            <pc:docMk/>
            <pc:sldMk cId="1750549252" sldId="281"/>
            <ac:picMk id="18" creationId="{19F85CBA-5971-4DD5-9A79-D312C17C531C}"/>
          </ac:picMkLst>
        </pc:picChg>
        <pc:picChg chg="add mod">
          <ac:chgData name="Marcos García Balboa" userId="e57dc77c939f7243" providerId="LiveId" clId="{AC3A97D7-3FA4-43CE-B290-5466E7258383}" dt="2023-11-07T14:06:18.565" v="6389" actId="1076"/>
          <ac:picMkLst>
            <pc:docMk/>
            <pc:sldMk cId="1750549252" sldId="281"/>
            <ac:picMk id="19" creationId="{D51B6E11-FF5E-7742-4D99-E36C41D9B45C}"/>
          </ac:picMkLst>
        </pc:picChg>
        <pc:picChg chg="add del mod">
          <ac:chgData name="Marcos García Balboa" userId="e57dc77c939f7243" providerId="LiveId" clId="{AC3A97D7-3FA4-43CE-B290-5466E7258383}" dt="2023-11-07T14:06:54.072" v="6427" actId="21"/>
          <ac:picMkLst>
            <pc:docMk/>
            <pc:sldMk cId="1750549252" sldId="281"/>
            <ac:picMk id="20" creationId="{D5BF4C76-D912-EA7F-00CB-101F53FA89FF}"/>
          </ac:picMkLst>
        </pc:picChg>
        <pc:picChg chg="add del mod">
          <ac:chgData name="Marcos García Balboa" userId="e57dc77c939f7243" providerId="LiveId" clId="{AC3A97D7-3FA4-43CE-B290-5466E7258383}" dt="2023-11-07T14:06:54.072" v="6427" actId="21"/>
          <ac:picMkLst>
            <pc:docMk/>
            <pc:sldMk cId="1750549252" sldId="281"/>
            <ac:picMk id="21" creationId="{658CCD49-55B3-F20C-B0EA-E59FDF1D06EC}"/>
          </ac:picMkLst>
        </pc:picChg>
        <pc:picChg chg="add mod">
          <ac:chgData name="Marcos García Balboa" userId="e57dc77c939f7243" providerId="LiveId" clId="{AC3A97D7-3FA4-43CE-B290-5466E7258383}" dt="2023-11-07T14:13:08.728" v="6599"/>
          <ac:picMkLst>
            <pc:docMk/>
            <pc:sldMk cId="1750549252" sldId="281"/>
            <ac:picMk id="22" creationId="{AA537F52-E348-685C-49EB-DD656503D990}"/>
          </ac:picMkLst>
        </pc:picChg>
        <pc:picChg chg="add mod">
          <ac:chgData name="Marcos García Balboa" userId="e57dc77c939f7243" providerId="LiveId" clId="{AC3A97D7-3FA4-43CE-B290-5466E7258383}" dt="2023-11-07T14:13:08.728" v="6599"/>
          <ac:picMkLst>
            <pc:docMk/>
            <pc:sldMk cId="1750549252" sldId="281"/>
            <ac:picMk id="23" creationId="{CF9FB172-212D-F57C-4E82-3B5B8D9377AD}"/>
          </ac:picMkLst>
        </pc:picChg>
        <pc:picChg chg="add mod">
          <ac:chgData name="Marcos García Balboa" userId="e57dc77c939f7243" providerId="LiveId" clId="{AC3A97D7-3FA4-43CE-B290-5466E7258383}" dt="2023-11-07T14:13:08.728" v="6599"/>
          <ac:picMkLst>
            <pc:docMk/>
            <pc:sldMk cId="1750549252" sldId="281"/>
            <ac:picMk id="24" creationId="{40C449ED-AA83-90E7-6DFD-3FB3DAAE2F0A}"/>
          </ac:picMkLst>
        </pc:picChg>
        <pc:picChg chg="del">
          <ac:chgData name="Marcos García Balboa" userId="e57dc77c939f7243" providerId="LiveId" clId="{AC3A97D7-3FA4-43CE-B290-5466E7258383}" dt="2023-11-07T14:06:44.786" v="6419" actId="478"/>
          <ac:picMkLst>
            <pc:docMk/>
            <pc:sldMk cId="1750549252" sldId="281"/>
            <ac:picMk id="36" creationId="{F8BDCF18-745A-68A2-18F2-5CAF82C97E87}"/>
          </ac:picMkLst>
        </pc:picChg>
        <pc:picChg chg="del">
          <ac:chgData name="Marcos García Balboa" userId="e57dc77c939f7243" providerId="LiveId" clId="{AC3A97D7-3FA4-43CE-B290-5466E7258383}" dt="2023-11-07T14:06:46.163" v="6421" actId="478"/>
          <ac:picMkLst>
            <pc:docMk/>
            <pc:sldMk cId="1750549252" sldId="281"/>
            <ac:picMk id="37" creationId="{DF29EAD4-887B-CB23-D12B-0A706E7EB64F}"/>
          </ac:picMkLst>
        </pc:picChg>
        <pc:picChg chg="del">
          <ac:chgData name="Marcos García Balboa" userId="e57dc77c939f7243" providerId="LiveId" clId="{AC3A97D7-3FA4-43CE-B290-5466E7258383}" dt="2023-11-07T14:06:44.068" v="6417" actId="478"/>
          <ac:picMkLst>
            <pc:docMk/>
            <pc:sldMk cId="1750549252" sldId="281"/>
            <ac:picMk id="38" creationId="{ED6F13FC-806D-C486-ED68-1ABAEA9D6E60}"/>
          </ac:picMkLst>
        </pc:picChg>
        <pc:picChg chg="del">
          <ac:chgData name="Marcos García Balboa" userId="e57dc77c939f7243" providerId="LiveId" clId="{AC3A97D7-3FA4-43CE-B290-5466E7258383}" dt="2023-11-07T14:06:44.407" v="6418" actId="478"/>
          <ac:picMkLst>
            <pc:docMk/>
            <pc:sldMk cId="1750549252" sldId="281"/>
            <ac:picMk id="39" creationId="{2C4B7FD5-5250-DA2E-7669-0F991B6CFD61}"/>
          </ac:picMkLst>
        </pc:picChg>
        <pc:picChg chg="del">
          <ac:chgData name="Marcos García Balboa" userId="e57dc77c939f7243" providerId="LiveId" clId="{AC3A97D7-3FA4-43CE-B290-5466E7258383}" dt="2023-11-07T14:06:45.361" v="6420" actId="478"/>
          <ac:picMkLst>
            <pc:docMk/>
            <pc:sldMk cId="1750549252" sldId="281"/>
            <ac:picMk id="40" creationId="{BA030624-AC23-F4EE-D8E7-17A73936ED40}"/>
          </ac:picMkLst>
        </pc:picChg>
        <pc:picChg chg="del">
          <ac:chgData name="Marcos García Balboa" userId="e57dc77c939f7243" providerId="LiveId" clId="{AC3A97D7-3FA4-43CE-B290-5466E7258383}" dt="2023-11-07T13:54:35.176" v="6090" actId="478"/>
          <ac:picMkLst>
            <pc:docMk/>
            <pc:sldMk cId="1750549252" sldId="281"/>
            <ac:picMk id="11266" creationId="{3D4BF262-DF26-9A8C-212D-CE5F8660A41E}"/>
          </ac:picMkLst>
        </pc:picChg>
      </pc:sldChg>
      <pc:sldChg chg="addSp delSp modSp add mod">
        <pc:chgData name="Marcos García Balboa" userId="e57dc77c939f7243" providerId="LiveId" clId="{AC3A97D7-3FA4-43CE-B290-5466E7258383}" dt="2023-11-07T18:47:51.255" v="9333" actId="13244"/>
        <pc:sldMkLst>
          <pc:docMk/>
          <pc:sldMk cId="2743453561" sldId="282"/>
        </pc:sldMkLst>
        <pc:spChg chg="mod">
          <ac:chgData name="Marcos García Balboa" userId="e57dc77c939f7243" providerId="LiveId" clId="{AC3A97D7-3FA4-43CE-B290-5466E7258383}" dt="2023-11-07T14:04:32.585" v="6350" actId="14100"/>
          <ac:spMkLst>
            <pc:docMk/>
            <pc:sldMk cId="2743453561" sldId="282"/>
            <ac:spMk id="6" creationId="{F2179E69-DC31-2095-63C5-C75899B4A8C5}"/>
          </ac:spMkLst>
        </pc:spChg>
        <pc:spChg chg="add mod ord">
          <ac:chgData name="Marcos García Balboa" userId="e57dc77c939f7243" providerId="LiveId" clId="{AC3A97D7-3FA4-43CE-B290-5466E7258383}" dt="2023-11-07T18:47:51.255" v="9333" actId="13244"/>
          <ac:spMkLst>
            <pc:docMk/>
            <pc:sldMk cId="2743453561" sldId="282"/>
            <ac:spMk id="13" creationId="{80ABBE96-8E04-AA6B-C75E-8410A192E47B}"/>
          </ac:spMkLst>
        </pc:spChg>
        <pc:picChg chg="add mod">
          <ac:chgData name="Marcos García Balboa" userId="e57dc77c939f7243" providerId="LiveId" clId="{AC3A97D7-3FA4-43CE-B290-5466E7258383}" dt="2023-11-07T14:00:31.249" v="6299" actId="1076"/>
          <ac:picMkLst>
            <pc:docMk/>
            <pc:sldMk cId="2743453561" sldId="282"/>
            <ac:picMk id="2" creationId="{71501500-A836-E33E-B6E2-18E0C63CBBB7}"/>
          </ac:picMkLst>
        </pc:picChg>
        <pc:picChg chg="add mod">
          <ac:chgData name="Marcos García Balboa" userId="e57dc77c939f7243" providerId="LiveId" clId="{AC3A97D7-3FA4-43CE-B290-5466E7258383}" dt="2023-11-07T14:00:31.249" v="6299" actId="1076"/>
          <ac:picMkLst>
            <pc:docMk/>
            <pc:sldMk cId="2743453561" sldId="282"/>
            <ac:picMk id="3" creationId="{0F644524-D9D6-1E1B-A9D5-F804E3C79C04}"/>
          </ac:picMkLst>
        </pc:picChg>
        <pc:picChg chg="add mod">
          <ac:chgData name="Marcos García Balboa" userId="e57dc77c939f7243" providerId="LiveId" clId="{AC3A97D7-3FA4-43CE-B290-5466E7258383}" dt="2023-11-07T14:00:28.088" v="6298" actId="1076"/>
          <ac:picMkLst>
            <pc:docMk/>
            <pc:sldMk cId="2743453561" sldId="282"/>
            <ac:picMk id="9" creationId="{A17D9312-DC14-7FF4-D9A0-BA826B7549B1}"/>
          </ac:picMkLst>
        </pc:picChg>
        <pc:picChg chg="add mod">
          <ac:chgData name="Marcos García Balboa" userId="e57dc77c939f7243" providerId="LiveId" clId="{AC3A97D7-3FA4-43CE-B290-5466E7258383}" dt="2023-11-07T18:46:32.778" v="9301"/>
          <ac:picMkLst>
            <pc:docMk/>
            <pc:sldMk cId="2743453561" sldId="282"/>
            <ac:picMk id="10" creationId="{A7D50E1F-36FA-FC4B-7CC1-B18529B09A4F}"/>
          </ac:picMkLst>
        </pc:picChg>
        <pc:picChg chg="del">
          <ac:chgData name="Marcos García Balboa" userId="e57dc77c939f7243" providerId="LiveId" clId="{AC3A97D7-3FA4-43CE-B290-5466E7258383}" dt="2023-11-07T13:59:47.450" v="6283" actId="478"/>
          <ac:picMkLst>
            <pc:docMk/>
            <pc:sldMk cId="2743453561" sldId="282"/>
            <ac:picMk id="10" creationId="{AFE6862B-6218-14C8-D20A-64D38606E9D0}"/>
          </ac:picMkLst>
        </pc:picChg>
        <pc:picChg chg="add mod">
          <ac:chgData name="Marcos García Balboa" userId="e57dc77c939f7243" providerId="LiveId" clId="{AC3A97D7-3FA4-43CE-B290-5466E7258383}" dt="2023-11-07T14:02:05.715" v="6312" actId="14100"/>
          <ac:picMkLst>
            <pc:docMk/>
            <pc:sldMk cId="2743453561" sldId="282"/>
            <ac:picMk id="11" creationId="{E7EF8DE2-2AD4-60E1-6D93-1BAADBA6A8A1}"/>
          </ac:picMkLst>
        </pc:picChg>
        <pc:picChg chg="add mod">
          <ac:chgData name="Marcos García Balboa" userId="e57dc77c939f7243" providerId="LiveId" clId="{AC3A97D7-3FA4-43CE-B290-5466E7258383}" dt="2023-11-07T14:10:53.097" v="6525" actId="1076"/>
          <ac:picMkLst>
            <pc:docMk/>
            <pc:sldMk cId="2743453561" sldId="282"/>
            <ac:picMk id="12" creationId="{ED59D6FB-7110-73AA-AF8F-514850EC25E8}"/>
          </ac:picMkLst>
        </pc:picChg>
        <pc:picChg chg="del">
          <ac:chgData name="Marcos García Balboa" userId="e57dc77c939f7243" providerId="LiveId" clId="{AC3A97D7-3FA4-43CE-B290-5466E7258383}" dt="2023-11-07T13:59:46.600" v="6282" actId="478"/>
          <ac:picMkLst>
            <pc:docMk/>
            <pc:sldMk cId="2743453561" sldId="282"/>
            <ac:picMk id="13" creationId="{AAE377E1-CBD0-CF53-C886-AEEB1027262D}"/>
          </ac:picMkLst>
        </pc:picChg>
        <pc:picChg chg="del">
          <ac:chgData name="Marcos García Balboa" userId="e57dc77c939f7243" providerId="LiveId" clId="{AC3A97D7-3FA4-43CE-B290-5466E7258383}" dt="2023-11-07T14:00:33.654" v="6300" actId="478"/>
          <ac:picMkLst>
            <pc:docMk/>
            <pc:sldMk cId="2743453561" sldId="282"/>
            <ac:picMk id="14" creationId="{92289F68-9ADD-D7E8-085B-5C303B222AF7}"/>
          </ac:picMkLst>
        </pc:picChg>
        <pc:picChg chg="add del mod">
          <ac:chgData name="Marcos García Balboa" userId="e57dc77c939f7243" providerId="LiveId" clId="{AC3A97D7-3FA4-43CE-B290-5466E7258383}" dt="2023-11-07T14:05:15.675" v="6367" actId="962"/>
          <ac:picMkLst>
            <pc:docMk/>
            <pc:sldMk cId="2743453561" sldId="282"/>
            <ac:picMk id="15" creationId="{7756C701-9BD7-7C9B-287C-8A644D4BDCBA}"/>
          </ac:picMkLst>
        </pc:picChg>
        <pc:picChg chg="add mod">
          <ac:chgData name="Marcos García Balboa" userId="e57dc77c939f7243" providerId="LiveId" clId="{AC3A97D7-3FA4-43CE-B290-5466E7258383}" dt="2023-11-07T14:11:05.932" v="6541"/>
          <ac:picMkLst>
            <pc:docMk/>
            <pc:sldMk cId="2743453561" sldId="282"/>
            <ac:picMk id="16" creationId="{714EFF23-87B5-CFA2-0B3B-EB7F096B2034}"/>
          </ac:picMkLst>
        </pc:picChg>
        <pc:picChg chg="add mod">
          <ac:chgData name="Marcos García Balboa" userId="e57dc77c939f7243" providerId="LiveId" clId="{AC3A97D7-3FA4-43CE-B290-5466E7258383}" dt="2023-11-07T14:10:49.002" v="6524" actId="1076"/>
          <ac:picMkLst>
            <pc:docMk/>
            <pc:sldMk cId="2743453561" sldId="282"/>
            <ac:picMk id="17" creationId="{3EDB74D2-82F2-999B-C93D-C85D13768228}"/>
          </ac:picMkLst>
        </pc:picChg>
        <pc:picChg chg="add del mod">
          <ac:chgData name="Marcos García Balboa" userId="e57dc77c939f7243" providerId="LiveId" clId="{AC3A97D7-3FA4-43CE-B290-5466E7258383}" dt="2023-11-07T14:13:06.636" v="6598" actId="21"/>
          <ac:picMkLst>
            <pc:docMk/>
            <pc:sldMk cId="2743453561" sldId="282"/>
            <ac:picMk id="18" creationId="{21136125-FF62-9939-4243-F01B529ADE8D}"/>
          </ac:picMkLst>
        </pc:picChg>
        <pc:picChg chg="add del mod">
          <ac:chgData name="Marcos García Balboa" userId="e57dc77c939f7243" providerId="LiveId" clId="{AC3A97D7-3FA4-43CE-B290-5466E7258383}" dt="2023-11-07T14:13:06.636" v="6598" actId="21"/>
          <ac:picMkLst>
            <pc:docMk/>
            <pc:sldMk cId="2743453561" sldId="282"/>
            <ac:picMk id="19" creationId="{433BA402-04BE-C7F6-A5FB-B74E8F5C389B}"/>
          </ac:picMkLst>
        </pc:picChg>
        <pc:picChg chg="add del mod">
          <ac:chgData name="Marcos García Balboa" userId="e57dc77c939f7243" providerId="LiveId" clId="{AC3A97D7-3FA4-43CE-B290-5466E7258383}" dt="2023-11-07T14:13:06.636" v="6598" actId="21"/>
          <ac:picMkLst>
            <pc:docMk/>
            <pc:sldMk cId="2743453561" sldId="282"/>
            <ac:picMk id="20" creationId="{F2EBB21A-782F-7E6F-1CF6-8FF6597B941C}"/>
          </ac:picMkLst>
        </pc:picChg>
        <pc:picChg chg="del">
          <ac:chgData name="Marcos García Balboa" userId="e57dc77c939f7243" providerId="LiveId" clId="{AC3A97D7-3FA4-43CE-B290-5466E7258383}" dt="2023-11-07T14:06:49.878" v="6425" actId="478"/>
          <ac:picMkLst>
            <pc:docMk/>
            <pc:sldMk cId="2743453561" sldId="282"/>
            <ac:picMk id="36" creationId="{F8BDCF18-745A-68A2-18F2-5CAF82C97E87}"/>
          </ac:picMkLst>
        </pc:picChg>
        <pc:picChg chg="del">
          <ac:chgData name="Marcos García Balboa" userId="e57dc77c939f7243" providerId="LiveId" clId="{AC3A97D7-3FA4-43CE-B290-5466E7258383}" dt="2023-11-07T14:06:50.785" v="6426" actId="478"/>
          <ac:picMkLst>
            <pc:docMk/>
            <pc:sldMk cId="2743453561" sldId="282"/>
            <ac:picMk id="37" creationId="{DF29EAD4-887B-CB23-D12B-0A706E7EB64F}"/>
          </ac:picMkLst>
        </pc:picChg>
        <pc:picChg chg="del">
          <ac:chgData name="Marcos García Balboa" userId="e57dc77c939f7243" providerId="LiveId" clId="{AC3A97D7-3FA4-43CE-B290-5466E7258383}" dt="2023-11-07T14:06:48.692" v="6422" actId="478"/>
          <ac:picMkLst>
            <pc:docMk/>
            <pc:sldMk cId="2743453561" sldId="282"/>
            <ac:picMk id="38" creationId="{ED6F13FC-806D-C486-ED68-1ABAEA9D6E60}"/>
          </ac:picMkLst>
        </pc:picChg>
        <pc:picChg chg="del">
          <ac:chgData name="Marcos García Balboa" userId="e57dc77c939f7243" providerId="LiveId" clId="{AC3A97D7-3FA4-43CE-B290-5466E7258383}" dt="2023-11-07T14:06:48.849" v="6423" actId="478"/>
          <ac:picMkLst>
            <pc:docMk/>
            <pc:sldMk cId="2743453561" sldId="282"/>
            <ac:picMk id="39" creationId="{2C4B7FD5-5250-DA2E-7669-0F991B6CFD61}"/>
          </ac:picMkLst>
        </pc:picChg>
        <pc:picChg chg="del">
          <ac:chgData name="Marcos García Balboa" userId="e57dc77c939f7243" providerId="LiveId" clId="{AC3A97D7-3FA4-43CE-B290-5466E7258383}" dt="2023-11-07T14:06:49.170" v="6424" actId="478"/>
          <ac:picMkLst>
            <pc:docMk/>
            <pc:sldMk cId="2743453561" sldId="282"/>
            <ac:picMk id="40" creationId="{BA030624-AC23-F4EE-D8E7-17A73936ED40}"/>
          </ac:picMkLst>
        </pc:picChg>
        <pc:picChg chg="add mod">
          <ac:chgData name="Marcos García Balboa" userId="e57dc77c939f7243" providerId="LiveId" clId="{AC3A97D7-3FA4-43CE-B290-5466E7258383}" dt="2023-11-07T14:05:09.320" v="6366" actId="962"/>
          <ac:picMkLst>
            <pc:docMk/>
            <pc:sldMk cId="2743453561" sldId="282"/>
            <ac:picMk id="12290" creationId="{E2A52335-5824-CC09-9B82-DE7E19DBE529}"/>
          </ac:picMkLst>
        </pc:picChg>
      </pc:sldChg>
      <pc:sldChg chg="addSp delSp modSp add mod">
        <pc:chgData name="Marcos García Balboa" userId="e57dc77c939f7243" providerId="LiveId" clId="{AC3A97D7-3FA4-43CE-B290-5466E7258383}" dt="2023-11-07T18:47:58.146" v="9336" actId="13244"/>
        <pc:sldMkLst>
          <pc:docMk/>
          <pc:sldMk cId="783179087" sldId="283"/>
        </pc:sldMkLst>
        <pc:spChg chg="add mod ord">
          <ac:chgData name="Marcos García Balboa" userId="e57dc77c939f7243" providerId="LiveId" clId="{AC3A97D7-3FA4-43CE-B290-5466E7258383}" dt="2023-11-07T18:47:58.146" v="9336" actId="13244"/>
          <ac:spMkLst>
            <pc:docMk/>
            <pc:sldMk cId="783179087" sldId="283"/>
            <ac:spMk id="3" creationId="{94996EEF-E892-718B-45AC-E5E19C24F6C1}"/>
          </ac:spMkLst>
        </pc:spChg>
        <pc:spChg chg="mod">
          <ac:chgData name="Marcos García Balboa" userId="e57dc77c939f7243" providerId="LiveId" clId="{AC3A97D7-3FA4-43CE-B290-5466E7258383}" dt="2023-11-07T14:09:03.193" v="6491" actId="20577"/>
          <ac:spMkLst>
            <pc:docMk/>
            <pc:sldMk cId="783179087" sldId="283"/>
            <ac:spMk id="6" creationId="{F2179E69-DC31-2095-63C5-C75899B4A8C5}"/>
          </ac:spMkLst>
        </pc:spChg>
        <pc:spChg chg="mod">
          <ac:chgData name="Marcos García Balboa" userId="e57dc77c939f7243" providerId="LiveId" clId="{AC3A97D7-3FA4-43CE-B290-5466E7258383}" dt="2023-11-07T14:08:40.270" v="6453" actId="1076"/>
          <ac:spMkLst>
            <pc:docMk/>
            <pc:sldMk cId="783179087" sldId="283"/>
            <ac:spMk id="41" creationId="{C11B864B-C2D5-B9D7-C4A9-EE9ED9FCADC7}"/>
          </ac:spMkLst>
        </pc:spChg>
        <pc:picChg chg="del">
          <ac:chgData name="Marcos García Balboa" userId="e57dc77c939f7243" providerId="LiveId" clId="{AC3A97D7-3FA4-43CE-B290-5466E7258383}" dt="2023-11-07T14:07:40.306" v="6441" actId="478"/>
          <ac:picMkLst>
            <pc:docMk/>
            <pc:sldMk cId="783179087" sldId="283"/>
            <ac:picMk id="2" creationId="{71501500-A836-E33E-B6E2-18E0C63CBBB7}"/>
          </ac:picMkLst>
        </pc:picChg>
        <pc:picChg chg="add mod modVis">
          <ac:chgData name="Marcos García Balboa" userId="e57dc77c939f7243" providerId="LiveId" clId="{AC3A97D7-3FA4-43CE-B290-5466E7258383}" dt="2023-11-07T18:46:25.942" v="9298"/>
          <ac:picMkLst>
            <pc:docMk/>
            <pc:sldMk cId="783179087" sldId="283"/>
            <ac:picMk id="2" creationId="{B0941DF8-71A1-C858-5078-499830F3D260}"/>
          </ac:picMkLst>
        </pc:picChg>
        <pc:picChg chg="del">
          <ac:chgData name="Marcos García Balboa" userId="e57dc77c939f7243" providerId="LiveId" clId="{AC3A97D7-3FA4-43CE-B290-5466E7258383}" dt="2023-11-07T14:07:40.917" v="6442" actId="478"/>
          <ac:picMkLst>
            <pc:docMk/>
            <pc:sldMk cId="783179087" sldId="283"/>
            <ac:picMk id="3" creationId="{0F644524-D9D6-1E1B-A9D5-F804E3C79C04}"/>
          </ac:picMkLst>
        </pc:picChg>
        <pc:picChg chg="del">
          <ac:chgData name="Marcos García Balboa" userId="e57dc77c939f7243" providerId="LiveId" clId="{AC3A97D7-3FA4-43CE-B290-5466E7258383}" dt="2023-11-07T14:07:36.588" v="6439" actId="478"/>
          <ac:picMkLst>
            <pc:docMk/>
            <pc:sldMk cId="783179087" sldId="283"/>
            <ac:picMk id="7" creationId="{72BAD9FC-3C6D-21EA-D2C6-1E55ED745020}"/>
          </ac:picMkLst>
        </pc:picChg>
        <pc:picChg chg="del">
          <ac:chgData name="Marcos García Balboa" userId="e57dc77c939f7243" providerId="LiveId" clId="{AC3A97D7-3FA4-43CE-B290-5466E7258383}" dt="2023-11-07T14:07:37.168" v="6440" actId="478"/>
          <ac:picMkLst>
            <pc:docMk/>
            <pc:sldMk cId="783179087" sldId="283"/>
            <ac:picMk id="8" creationId="{E5D02517-471E-5468-AF9A-7DE911006117}"/>
          </ac:picMkLst>
        </pc:picChg>
        <pc:picChg chg="del mod">
          <ac:chgData name="Marcos García Balboa" userId="e57dc77c939f7243" providerId="LiveId" clId="{AC3A97D7-3FA4-43CE-B290-5466E7258383}" dt="2023-11-07T14:07:45.437" v="6444" actId="478"/>
          <ac:picMkLst>
            <pc:docMk/>
            <pc:sldMk cId="783179087" sldId="283"/>
            <ac:picMk id="9" creationId="{A17D9312-DC14-7FF4-D9A0-BA826B7549B1}"/>
          </ac:picMkLst>
        </pc:picChg>
        <pc:picChg chg="add mod">
          <ac:chgData name="Marcos García Balboa" userId="e57dc77c939f7243" providerId="LiveId" clId="{AC3A97D7-3FA4-43CE-B290-5466E7258383}" dt="2023-11-07T14:08:05.004" v="6449" actId="1076"/>
          <ac:picMkLst>
            <pc:docMk/>
            <pc:sldMk cId="783179087" sldId="283"/>
            <ac:picMk id="10" creationId="{6E9D5E99-EE23-7729-C608-CC12544D03EC}"/>
          </ac:picMkLst>
        </pc:picChg>
        <pc:picChg chg="del">
          <ac:chgData name="Marcos García Balboa" userId="e57dc77c939f7243" providerId="LiveId" clId="{AC3A97D7-3FA4-43CE-B290-5466E7258383}" dt="2023-11-07T14:07:46.269" v="6445" actId="478"/>
          <ac:picMkLst>
            <pc:docMk/>
            <pc:sldMk cId="783179087" sldId="283"/>
            <ac:picMk id="11" creationId="{E7EF8DE2-2AD4-60E1-6D93-1BAADBA6A8A1}"/>
          </ac:picMkLst>
        </pc:picChg>
        <pc:picChg chg="add mod">
          <ac:chgData name="Marcos García Balboa" userId="e57dc77c939f7243" providerId="LiveId" clId="{AC3A97D7-3FA4-43CE-B290-5466E7258383}" dt="2023-11-07T14:08:05.004" v="6449" actId="1076"/>
          <ac:picMkLst>
            <pc:docMk/>
            <pc:sldMk cId="783179087" sldId="283"/>
            <ac:picMk id="12" creationId="{E51AB932-1B1A-0028-7E03-E13F01AA7FA5}"/>
          </ac:picMkLst>
        </pc:picChg>
        <pc:picChg chg="add mod">
          <ac:chgData name="Marcos García Balboa" userId="e57dc77c939f7243" providerId="LiveId" clId="{AC3A97D7-3FA4-43CE-B290-5466E7258383}" dt="2023-11-07T14:08:00.451" v="6448" actId="1076"/>
          <ac:picMkLst>
            <pc:docMk/>
            <pc:sldMk cId="783179087" sldId="283"/>
            <ac:picMk id="13" creationId="{3A472C33-8175-2866-954F-204B1704A1A5}"/>
          </ac:picMkLst>
        </pc:picChg>
        <pc:picChg chg="add mod">
          <ac:chgData name="Marcos García Balboa" userId="e57dc77c939f7243" providerId="LiveId" clId="{AC3A97D7-3FA4-43CE-B290-5466E7258383}" dt="2023-11-07T14:08:00.451" v="6448" actId="1076"/>
          <ac:picMkLst>
            <pc:docMk/>
            <pc:sldMk cId="783179087" sldId="283"/>
            <ac:picMk id="14" creationId="{232CFA1A-5F13-B3A6-B51A-0653B0C85DDC}"/>
          </ac:picMkLst>
        </pc:picChg>
        <pc:picChg chg="del">
          <ac:chgData name="Marcos García Balboa" userId="e57dc77c939f7243" providerId="LiveId" clId="{AC3A97D7-3FA4-43CE-B290-5466E7258383}" dt="2023-11-07T14:07:02.581" v="6431" actId="478"/>
          <ac:picMkLst>
            <pc:docMk/>
            <pc:sldMk cId="783179087" sldId="283"/>
            <ac:picMk id="15" creationId="{7756C701-9BD7-7C9B-287C-8A644D4BDCBA}"/>
          </ac:picMkLst>
        </pc:picChg>
        <pc:picChg chg="add mod">
          <ac:chgData name="Marcos García Balboa" userId="e57dc77c939f7243" providerId="LiveId" clId="{AC3A97D7-3FA4-43CE-B290-5466E7258383}" dt="2023-11-07T14:10:21.388" v="6514" actId="962"/>
          <ac:picMkLst>
            <pc:docMk/>
            <pc:sldMk cId="783179087" sldId="283"/>
            <ac:picMk id="16" creationId="{38ED84C2-08BC-AB82-11E2-B246C7345713}"/>
          </ac:picMkLst>
        </pc:picChg>
        <pc:picChg chg="add mod">
          <ac:chgData name="Marcos García Balboa" userId="e57dc77c939f7243" providerId="LiveId" clId="{AC3A97D7-3FA4-43CE-B290-5466E7258383}" dt="2023-11-07T14:10:15.621" v="6513" actId="962"/>
          <ac:picMkLst>
            <pc:docMk/>
            <pc:sldMk cId="783179087" sldId="283"/>
            <ac:picMk id="17" creationId="{E8F8AB98-AA34-A21A-4990-E9B39F28AD30}"/>
          </ac:picMkLst>
        </pc:picChg>
        <pc:picChg chg="del">
          <ac:chgData name="Marcos García Balboa" userId="e57dc77c939f7243" providerId="LiveId" clId="{AC3A97D7-3FA4-43CE-B290-5466E7258383}" dt="2023-11-07T14:07:02.230" v="6430" actId="478"/>
          <ac:picMkLst>
            <pc:docMk/>
            <pc:sldMk cId="783179087" sldId="283"/>
            <ac:picMk id="12290" creationId="{E2A52335-5824-CC09-9B82-DE7E19DBE529}"/>
          </ac:picMkLst>
        </pc:picChg>
        <pc:picChg chg="add del mod">
          <ac:chgData name="Marcos García Balboa" userId="e57dc77c939f7243" providerId="LiveId" clId="{AC3A97D7-3FA4-43CE-B290-5466E7258383}" dt="2023-11-07T14:08:42.511" v="6454" actId="478"/>
          <ac:picMkLst>
            <pc:docMk/>
            <pc:sldMk cId="783179087" sldId="283"/>
            <ac:picMk id="15362" creationId="{44ADDB5B-4DF1-3A60-A5E9-57EF5EDA4461}"/>
          </ac:picMkLst>
        </pc:picChg>
        <pc:picChg chg="add mod">
          <ac:chgData name="Marcos García Balboa" userId="e57dc77c939f7243" providerId="LiveId" clId="{AC3A97D7-3FA4-43CE-B290-5466E7258383}" dt="2023-11-07T14:10:08.942" v="6512" actId="962"/>
          <ac:picMkLst>
            <pc:docMk/>
            <pc:sldMk cId="783179087" sldId="283"/>
            <ac:picMk id="15364" creationId="{3C55B94C-7751-DAE7-8DE0-6A4FD775FCB0}"/>
          </ac:picMkLst>
        </pc:picChg>
      </pc:sldChg>
      <pc:sldChg chg="delSp add del">
        <pc:chgData name="Marcos García Balboa" userId="e57dc77c939f7243" providerId="LiveId" clId="{AC3A97D7-3FA4-43CE-B290-5466E7258383}" dt="2023-11-07T13:59:52.657" v="6287" actId="47"/>
        <pc:sldMkLst>
          <pc:docMk/>
          <pc:sldMk cId="2188098989" sldId="283"/>
        </pc:sldMkLst>
        <pc:picChg chg="del">
          <ac:chgData name="Marcos García Balboa" userId="e57dc77c939f7243" providerId="LiveId" clId="{AC3A97D7-3FA4-43CE-B290-5466E7258383}" dt="2023-11-07T13:59:51.008" v="6286" actId="478"/>
          <ac:picMkLst>
            <pc:docMk/>
            <pc:sldMk cId="2188098989" sldId="283"/>
            <ac:picMk id="10" creationId="{AFE6862B-6218-14C8-D20A-64D38606E9D0}"/>
          </ac:picMkLst>
        </pc:picChg>
        <pc:picChg chg="del">
          <ac:chgData name="Marcos García Balboa" userId="e57dc77c939f7243" providerId="LiveId" clId="{AC3A97D7-3FA4-43CE-B290-5466E7258383}" dt="2023-11-07T13:59:50.426" v="6285" actId="478"/>
          <ac:picMkLst>
            <pc:docMk/>
            <pc:sldMk cId="2188098989" sldId="283"/>
            <ac:picMk id="13" creationId="{AAE377E1-CBD0-CF53-C886-AEEB1027262D}"/>
          </ac:picMkLst>
        </pc:picChg>
      </pc:sldChg>
      <pc:sldChg chg="add del">
        <pc:chgData name="Marcos García Balboa" userId="e57dc77c939f7243" providerId="LiveId" clId="{AC3A97D7-3FA4-43CE-B290-5466E7258383}" dt="2023-11-07T14:14:21.804" v="6610" actId="47"/>
        <pc:sldMkLst>
          <pc:docMk/>
          <pc:sldMk cId="1196596747" sldId="284"/>
        </pc:sldMkLst>
      </pc:sldChg>
      <pc:sldChg chg="add del">
        <pc:chgData name="Marcos García Balboa" userId="e57dc77c939f7243" providerId="LiveId" clId="{AC3A97D7-3FA4-43CE-B290-5466E7258383}" dt="2023-11-07T14:07:16.150" v="6433" actId="47"/>
        <pc:sldMkLst>
          <pc:docMk/>
          <pc:sldMk cId="1496417313" sldId="284"/>
        </pc:sldMkLst>
      </pc:sldChg>
      <pc:sldChg chg="add del">
        <pc:chgData name="Marcos García Balboa" userId="e57dc77c939f7243" providerId="LiveId" clId="{AC3A97D7-3FA4-43CE-B290-5466E7258383}" dt="2023-11-07T14:12:55.745" v="6596"/>
        <pc:sldMkLst>
          <pc:docMk/>
          <pc:sldMk cId="2003161868" sldId="284"/>
        </pc:sldMkLst>
      </pc:sldChg>
      <pc:sldChg chg="addSp delSp modSp add del mod">
        <pc:chgData name="Marcos García Balboa" userId="e57dc77c939f7243" providerId="LiveId" clId="{AC3A97D7-3FA4-43CE-B290-5466E7258383}" dt="2023-11-07T14:25:52.342" v="6703" actId="47"/>
        <pc:sldMkLst>
          <pc:docMk/>
          <pc:sldMk cId="2216410338" sldId="284"/>
        </pc:sldMkLst>
        <pc:spChg chg="add mod">
          <ac:chgData name="Marcos García Balboa" userId="e57dc77c939f7243" providerId="LiveId" clId="{AC3A97D7-3FA4-43CE-B290-5466E7258383}" dt="2023-11-07T14:18:40.146" v="6640" actId="962"/>
          <ac:spMkLst>
            <pc:docMk/>
            <pc:sldMk cId="2216410338" sldId="284"/>
            <ac:spMk id="2" creationId="{A1697B1C-3BF6-FD77-DEDE-72EB74C59B07}"/>
          </ac:spMkLst>
        </pc:spChg>
        <pc:spChg chg="add mod">
          <ac:chgData name="Marcos García Balboa" userId="e57dc77c939f7243" providerId="LiveId" clId="{AC3A97D7-3FA4-43CE-B290-5466E7258383}" dt="2023-11-07T14:18:31.514" v="6639" actId="962"/>
          <ac:spMkLst>
            <pc:docMk/>
            <pc:sldMk cId="2216410338" sldId="284"/>
            <ac:spMk id="3" creationId="{7814BC39-44A5-C7E5-B8BD-A5C7AF2E48F6}"/>
          </ac:spMkLst>
        </pc:spChg>
        <pc:spChg chg="del mod">
          <ac:chgData name="Marcos García Balboa" userId="e57dc77c939f7243" providerId="LiveId" clId="{AC3A97D7-3FA4-43CE-B290-5466E7258383}" dt="2023-11-07T14:15:28.642" v="6621" actId="478"/>
          <ac:spMkLst>
            <pc:docMk/>
            <pc:sldMk cId="2216410338" sldId="284"/>
            <ac:spMk id="4" creationId="{D7287A49-C530-3490-CBE2-E51BFE55DBCF}"/>
          </ac:spMkLst>
        </pc:spChg>
        <pc:spChg chg="del mod">
          <ac:chgData name="Marcos García Balboa" userId="e57dc77c939f7243" providerId="LiveId" clId="{AC3A97D7-3FA4-43CE-B290-5466E7258383}" dt="2023-11-07T14:15:29.069" v="6622" actId="478"/>
          <ac:spMkLst>
            <pc:docMk/>
            <pc:sldMk cId="2216410338" sldId="284"/>
            <ac:spMk id="5" creationId="{F3A2E323-1F31-DF2B-10A6-DDC8844F7CF4}"/>
          </ac:spMkLst>
        </pc:spChg>
        <pc:spChg chg="add mod">
          <ac:chgData name="Marcos García Balboa" userId="e57dc77c939f7243" providerId="LiveId" clId="{AC3A97D7-3FA4-43CE-B290-5466E7258383}" dt="2023-11-07T14:22:12.697" v="6651" actId="20577"/>
          <ac:spMkLst>
            <pc:docMk/>
            <pc:sldMk cId="2216410338" sldId="284"/>
            <ac:spMk id="8" creationId="{5489AF31-2408-7C30-84BD-63F427C88E36}"/>
          </ac:spMkLst>
        </pc:spChg>
        <pc:picChg chg="add mod ord modVis">
          <ac:chgData name="Marcos García Balboa" userId="e57dc77c939f7243" providerId="LiveId" clId="{AC3A97D7-3FA4-43CE-B290-5466E7258383}" dt="2023-11-07T14:23:39.821" v="6697" actId="14429"/>
          <ac:picMkLst>
            <pc:docMk/>
            <pc:sldMk cId="2216410338" sldId="284"/>
            <ac:picMk id="7" creationId="{A653AE01-B38E-473D-EE8D-D0E7D4A50283}"/>
          </ac:picMkLst>
        </pc:picChg>
        <pc:picChg chg="add mod modVis">
          <ac:chgData name="Marcos García Balboa" userId="e57dc77c939f7243" providerId="LiveId" clId="{AC3A97D7-3FA4-43CE-B290-5466E7258383}" dt="2023-11-07T14:23:47.863" v="6698" actId="14100"/>
          <ac:picMkLst>
            <pc:docMk/>
            <pc:sldMk cId="2216410338" sldId="284"/>
            <ac:picMk id="9" creationId="{98D3FC07-EE7C-F30F-D3FA-76146B63BF07}"/>
          </ac:picMkLst>
        </pc:picChg>
      </pc:sldChg>
      <pc:sldChg chg="modSp add del mod">
        <pc:chgData name="Marcos García Balboa" userId="e57dc77c939f7243" providerId="LiveId" clId="{AC3A97D7-3FA4-43CE-B290-5466E7258383}" dt="2023-11-07T14:15:25.820" v="6619" actId="47"/>
        <pc:sldMkLst>
          <pc:docMk/>
          <pc:sldMk cId="2802203845" sldId="285"/>
        </pc:sldMkLst>
        <pc:spChg chg="mod">
          <ac:chgData name="Marcos García Balboa" userId="e57dc77c939f7243" providerId="LiveId" clId="{AC3A97D7-3FA4-43CE-B290-5466E7258383}" dt="2023-11-07T14:15:14.076" v="6618" actId="1076"/>
          <ac:spMkLst>
            <pc:docMk/>
            <pc:sldMk cId="2802203845" sldId="285"/>
            <ac:spMk id="4" creationId="{D7287A49-C530-3490-CBE2-E51BFE55DBCF}"/>
          </ac:spMkLst>
        </pc:spChg>
        <pc:spChg chg="mod">
          <ac:chgData name="Marcos García Balboa" userId="e57dc77c939f7243" providerId="LiveId" clId="{AC3A97D7-3FA4-43CE-B290-5466E7258383}" dt="2023-11-07T14:15:14.076" v="6618" actId="1076"/>
          <ac:spMkLst>
            <pc:docMk/>
            <pc:sldMk cId="2802203845" sldId="285"/>
            <ac:spMk id="5" creationId="{F3A2E323-1F31-DF2B-10A6-DDC8844F7CF4}"/>
          </ac:spMkLst>
        </pc:spChg>
      </pc:sldChg>
      <pc:sldChg chg="modSp add mod">
        <pc:chgData name="Marcos García Balboa" userId="e57dc77c939f7243" providerId="LiveId" clId="{AC3A97D7-3FA4-43CE-B290-5466E7258383}" dt="2023-11-07T14:18:24.377" v="6638" actId="962"/>
        <pc:sldMkLst>
          <pc:docMk/>
          <pc:sldMk cId="3130528367" sldId="285"/>
        </pc:sldMkLst>
        <pc:spChg chg="mod">
          <ac:chgData name="Marcos García Balboa" userId="e57dc77c939f7243" providerId="LiveId" clId="{AC3A97D7-3FA4-43CE-B290-5466E7258383}" dt="2023-11-07T14:18:19.882" v="6637" actId="962"/>
          <ac:spMkLst>
            <pc:docMk/>
            <pc:sldMk cId="3130528367" sldId="285"/>
            <ac:spMk id="4" creationId="{D7287A49-C530-3490-CBE2-E51BFE55DBCF}"/>
          </ac:spMkLst>
        </pc:spChg>
        <pc:spChg chg="mod">
          <ac:chgData name="Marcos García Balboa" userId="e57dc77c939f7243" providerId="LiveId" clId="{AC3A97D7-3FA4-43CE-B290-5466E7258383}" dt="2023-11-07T14:18:24.377" v="6638" actId="962"/>
          <ac:spMkLst>
            <pc:docMk/>
            <pc:sldMk cId="3130528367" sldId="285"/>
            <ac:spMk id="5" creationId="{F3A2E323-1F31-DF2B-10A6-DDC8844F7CF4}"/>
          </ac:spMkLst>
        </pc:spChg>
      </pc:sldChg>
      <pc:sldChg chg="addSp modSp add mod">
        <pc:chgData name="Marcos García Balboa" userId="e57dc77c939f7243" providerId="LiveId" clId="{AC3A97D7-3FA4-43CE-B290-5466E7258383}" dt="2023-11-07T17:01:29.334" v="7106" actId="14100"/>
        <pc:sldMkLst>
          <pc:docMk/>
          <pc:sldMk cId="1197641849" sldId="286"/>
        </pc:sldMkLst>
        <pc:picChg chg="add mod">
          <ac:chgData name="Marcos García Balboa" userId="e57dc77c939f7243" providerId="LiveId" clId="{AC3A97D7-3FA4-43CE-B290-5466E7258383}" dt="2023-11-07T14:29:24.357" v="6779" actId="14100"/>
          <ac:picMkLst>
            <pc:docMk/>
            <pc:sldMk cId="1197641849" sldId="286"/>
            <ac:picMk id="4" creationId="{810BE82B-8BFD-329C-1B77-197A8A85FE8D}"/>
          </ac:picMkLst>
        </pc:picChg>
        <pc:picChg chg="add mod modCrop">
          <ac:chgData name="Marcos García Balboa" userId="e57dc77c939f7243" providerId="LiveId" clId="{AC3A97D7-3FA4-43CE-B290-5466E7258383}" dt="2023-11-07T14:30:18.382" v="6830" actId="732"/>
          <ac:picMkLst>
            <pc:docMk/>
            <pc:sldMk cId="1197641849" sldId="286"/>
            <ac:picMk id="5" creationId="{59B40453-997E-AAC8-8E74-65078F056711}"/>
          </ac:picMkLst>
        </pc:picChg>
        <pc:picChg chg="add mod">
          <ac:chgData name="Marcos García Balboa" userId="e57dc77c939f7243" providerId="LiveId" clId="{AC3A97D7-3FA4-43CE-B290-5466E7258383}" dt="2023-11-07T14:40:48.903" v="7094"/>
          <ac:picMkLst>
            <pc:docMk/>
            <pc:sldMk cId="1197641849" sldId="286"/>
            <ac:picMk id="6" creationId="{F34D3B79-838E-6FFB-A57C-C28C7CE596BB}"/>
          </ac:picMkLst>
        </pc:picChg>
        <pc:picChg chg="mod">
          <ac:chgData name="Marcos García Balboa" userId="e57dc77c939f7243" providerId="LiveId" clId="{AC3A97D7-3FA4-43CE-B290-5466E7258383}" dt="2023-11-07T17:01:22.882" v="7102" actId="1076"/>
          <ac:picMkLst>
            <pc:docMk/>
            <pc:sldMk cId="1197641849" sldId="286"/>
            <ac:picMk id="7" creationId="{A653AE01-B38E-473D-EE8D-D0E7D4A50283}"/>
          </ac:picMkLst>
        </pc:picChg>
        <pc:picChg chg="mod">
          <ac:chgData name="Marcos García Balboa" userId="e57dc77c939f7243" providerId="LiveId" clId="{AC3A97D7-3FA4-43CE-B290-5466E7258383}" dt="2023-11-07T17:01:29.334" v="7106" actId="14100"/>
          <ac:picMkLst>
            <pc:docMk/>
            <pc:sldMk cId="1197641849" sldId="286"/>
            <ac:picMk id="9" creationId="{98D3FC07-EE7C-F30F-D3FA-76146B63BF07}"/>
          </ac:picMkLst>
        </pc:picChg>
        <pc:picChg chg="add mod">
          <ac:chgData name="Marcos García Balboa" userId="e57dc77c939f7243" providerId="LiveId" clId="{AC3A97D7-3FA4-43CE-B290-5466E7258383}" dt="2023-11-07T14:40:44.896" v="7080"/>
          <ac:picMkLst>
            <pc:docMk/>
            <pc:sldMk cId="1197641849" sldId="286"/>
            <ac:picMk id="10" creationId="{5B66325E-5F8C-2730-579E-45C4EE4E9234}"/>
          </ac:picMkLst>
        </pc:picChg>
      </pc:sldChg>
      <pc:sldChg chg="addSp delSp modSp add mod">
        <pc:chgData name="Marcos García Balboa" userId="e57dc77c939f7243" providerId="LiveId" clId="{AC3A97D7-3FA4-43CE-B290-5466E7258383}" dt="2023-11-07T17:15:49.129" v="7384"/>
        <pc:sldMkLst>
          <pc:docMk/>
          <pc:sldMk cId="1865492527" sldId="287"/>
        </pc:sldMkLst>
        <pc:spChg chg="mod">
          <ac:chgData name="Marcos García Balboa" userId="e57dc77c939f7243" providerId="LiveId" clId="{AC3A97D7-3FA4-43CE-B290-5466E7258383}" dt="2023-11-07T14:26:22.612" v="6740" actId="20577"/>
          <ac:spMkLst>
            <pc:docMk/>
            <pc:sldMk cId="1865492527" sldId="287"/>
            <ac:spMk id="8" creationId="{5489AF31-2408-7C30-84BD-63F427C88E36}"/>
          </ac:spMkLst>
        </pc:spChg>
        <pc:picChg chg="add mod">
          <ac:chgData name="Marcos García Balboa" userId="e57dc77c939f7243" providerId="LiveId" clId="{AC3A97D7-3FA4-43CE-B290-5466E7258383}" dt="2023-11-07T17:15:44.553" v="7364"/>
          <ac:picMkLst>
            <pc:docMk/>
            <pc:sldMk cId="1865492527" sldId="287"/>
            <ac:picMk id="4" creationId="{7DFC4CAD-566E-52A6-3619-0271A259C093}"/>
          </ac:picMkLst>
        </pc:picChg>
        <pc:picChg chg="add mod ord modCrop">
          <ac:chgData name="Marcos García Balboa" userId="e57dc77c939f7243" providerId="LiveId" clId="{AC3A97D7-3FA4-43CE-B290-5466E7258383}" dt="2023-11-07T14:29:00.929" v="6771" actId="962"/>
          <ac:picMkLst>
            <pc:docMk/>
            <pc:sldMk cId="1865492527" sldId="287"/>
            <ac:picMk id="5" creationId="{059FC4E3-0F42-8AE1-DA48-B16E4D424F14}"/>
          </ac:picMkLst>
        </pc:picChg>
        <pc:picChg chg="add mod">
          <ac:chgData name="Marcos García Balboa" userId="e57dc77c939f7243" providerId="LiveId" clId="{AC3A97D7-3FA4-43CE-B290-5466E7258383}" dt="2023-11-07T14:29:59.359" v="6829" actId="14100"/>
          <ac:picMkLst>
            <pc:docMk/>
            <pc:sldMk cId="1865492527" sldId="287"/>
            <ac:picMk id="6" creationId="{6EA560A0-3D16-907A-8E61-84AFC8CFC8A2}"/>
          </ac:picMkLst>
        </pc:picChg>
        <pc:picChg chg="mod">
          <ac:chgData name="Marcos García Balboa" userId="e57dc77c939f7243" providerId="LiveId" clId="{AC3A97D7-3FA4-43CE-B290-5466E7258383}" dt="2023-11-07T14:29:51.065" v="6828"/>
          <ac:picMkLst>
            <pc:docMk/>
            <pc:sldMk cId="1865492527" sldId="287"/>
            <ac:picMk id="7" creationId="{A653AE01-B38E-473D-EE8D-D0E7D4A50283}"/>
          </ac:picMkLst>
        </pc:picChg>
        <pc:picChg chg="mod">
          <ac:chgData name="Marcos García Balboa" userId="e57dc77c939f7243" providerId="LiveId" clId="{AC3A97D7-3FA4-43CE-B290-5466E7258383}" dt="2023-11-07T14:26:05.800" v="6708" actId="1076"/>
          <ac:picMkLst>
            <pc:docMk/>
            <pc:sldMk cId="1865492527" sldId="287"/>
            <ac:picMk id="9" creationId="{98D3FC07-EE7C-F30F-D3FA-76146B63BF07}"/>
          </ac:picMkLst>
        </pc:picChg>
        <pc:picChg chg="add mod">
          <ac:chgData name="Marcos García Balboa" userId="e57dc77c939f7243" providerId="LiveId" clId="{AC3A97D7-3FA4-43CE-B290-5466E7258383}" dt="2023-11-07T14:38:29.188" v="7013" actId="14100"/>
          <ac:picMkLst>
            <pc:docMk/>
            <pc:sldMk cId="1865492527" sldId="287"/>
            <ac:picMk id="10" creationId="{D2829FFB-9246-B1D0-DF86-09A7277F266A}"/>
          </ac:picMkLst>
        </pc:picChg>
        <pc:picChg chg="add mod">
          <ac:chgData name="Marcos García Balboa" userId="e57dc77c939f7243" providerId="LiveId" clId="{AC3A97D7-3FA4-43CE-B290-5466E7258383}" dt="2023-11-07T14:39:02.811" v="7037"/>
          <ac:picMkLst>
            <pc:docMk/>
            <pc:sldMk cId="1865492527" sldId="287"/>
            <ac:picMk id="11" creationId="{CF5EBBAB-A4A9-6330-825E-C6B7B56171D0}"/>
          </ac:picMkLst>
        </pc:picChg>
        <pc:picChg chg="add mod">
          <ac:chgData name="Marcos García Balboa" userId="e57dc77c939f7243" providerId="LiveId" clId="{AC3A97D7-3FA4-43CE-B290-5466E7258383}" dt="2023-11-07T17:15:49.129" v="7384"/>
          <ac:picMkLst>
            <pc:docMk/>
            <pc:sldMk cId="1865492527" sldId="287"/>
            <ac:picMk id="12" creationId="{10689B58-8B57-5126-DC30-F0F1537A718A}"/>
          </ac:picMkLst>
        </pc:picChg>
        <pc:picChg chg="add del mod">
          <ac:chgData name="Marcos García Balboa" userId="e57dc77c939f7243" providerId="LiveId" clId="{AC3A97D7-3FA4-43CE-B290-5466E7258383}" dt="2023-11-07T14:40:04.741" v="7042" actId="478"/>
          <ac:picMkLst>
            <pc:docMk/>
            <pc:sldMk cId="1865492527" sldId="287"/>
            <ac:picMk id="12" creationId="{2294DA0F-6BDF-5175-9C76-F9AF31EF03B3}"/>
          </ac:picMkLst>
        </pc:picChg>
        <pc:picChg chg="add del mod">
          <ac:chgData name="Marcos García Balboa" userId="e57dc77c939f7243" providerId="LiveId" clId="{AC3A97D7-3FA4-43CE-B290-5466E7258383}" dt="2023-11-07T14:27:36.876" v="6746" actId="478"/>
          <ac:picMkLst>
            <pc:docMk/>
            <pc:sldMk cId="1865492527" sldId="287"/>
            <ac:picMk id="17410" creationId="{A5E39E6E-D351-9F7B-0114-565836576711}"/>
          </ac:picMkLst>
        </pc:picChg>
      </pc:sldChg>
      <pc:sldChg chg="addSp delSp modSp add mod">
        <pc:chgData name="Marcos García Balboa" userId="e57dc77c939f7243" providerId="LiveId" clId="{AC3A97D7-3FA4-43CE-B290-5466E7258383}" dt="2023-11-07T17:41:36.352" v="7785"/>
        <pc:sldMkLst>
          <pc:docMk/>
          <pc:sldMk cId="1550072204" sldId="288"/>
        </pc:sldMkLst>
        <pc:spChg chg="mod">
          <ac:chgData name="Marcos García Balboa" userId="e57dc77c939f7243" providerId="LiveId" clId="{AC3A97D7-3FA4-43CE-B290-5466E7258383}" dt="2023-11-07T14:33:32.831" v="6915" actId="20577"/>
          <ac:spMkLst>
            <pc:docMk/>
            <pc:sldMk cId="1550072204" sldId="288"/>
            <ac:spMk id="8" creationId="{5489AF31-2408-7C30-84BD-63F427C88E36}"/>
          </ac:spMkLst>
        </pc:spChg>
        <pc:spChg chg="mod">
          <ac:chgData name="Marcos García Balboa" userId="e57dc77c939f7243" providerId="LiveId" clId="{AC3A97D7-3FA4-43CE-B290-5466E7258383}" dt="2023-11-07T14:32:39.826" v="6876" actId="1076"/>
          <ac:spMkLst>
            <pc:docMk/>
            <pc:sldMk cId="1550072204" sldId="288"/>
            <ac:spMk id="41" creationId="{C11B864B-C2D5-B9D7-C4A9-EE9ED9FCADC7}"/>
          </ac:spMkLst>
        </pc:spChg>
        <pc:picChg chg="add mod">
          <ac:chgData name="Marcos García Balboa" userId="e57dc77c939f7243" providerId="LiveId" clId="{AC3A97D7-3FA4-43CE-B290-5466E7258383}" dt="2023-11-07T14:32:20.926" v="6872" actId="1076"/>
          <ac:picMkLst>
            <pc:docMk/>
            <pc:sldMk cId="1550072204" sldId="288"/>
            <ac:picMk id="4" creationId="{1BB04BE2-E741-0525-FEF6-AEB623C194F7}"/>
          </ac:picMkLst>
        </pc:picChg>
        <pc:picChg chg="del">
          <ac:chgData name="Marcos García Balboa" userId="e57dc77c939f7243" providerId="LiveId" clId="{AC3A97D7-3FA4-43CE-B290-5466E7258383}" dt="2023-11-07T14:32:10.785" v="6868" actId="478"/>
          <ac:picMkLst>
            <pc:docMk/>
            <pc:sldMk cId="1550072204" sldId="288"/>
            <ac:picMk id="5" creationId="{059FC4E3-0F42-8AE1-DA48-B16E4D424F14}"/>
          </ac:picMkLst>
        </pc:picChg>
        <pc:picChg chg="add mod">
          <ac:chgData name="Marcos García Balboa" userId="e57dc77c939f7243" providerId="LiveId" clId="{AC3A97D7-3FA4-43CE-B290-5466E7258383}" dt="2023-11-07T17:13:22.941" v="7345"/>
          <ac:picMkLst>
            <pc:docMk/>
            <pc:sldMk cId="1550072204" sldId="288"/>
            <ac:picMk id="5" creationId="{EEFC1F67-845D-9979-92DD-1DC9704CD69C}"/>
          </ac:picMkLst>
        </pc:picChg>
        <pc:picChg chg="add mod">
          <ac:chgData name="Marcos García Balboa" userId="e57dc77c939f7243" providerId="LiveId" clId="{AC3A97D7-3FA4-43CE-B290-5466E7258383}" dt="2023-11-07T17:13:13.366" v="7338" actId="1076"/>
          <ac:picMkLst>
            <pc:docMk/>
            <pc:sldMk cId="1550072204" sldId="288"/>
            <ac:picMk id="6" creationId="{25BAE569-BF11-8BA8-91AC-588E1198665A}"/>
          </ac:picMkLst>
        </pc:picChg>
        <pc:picChg chg="del">
          <ac:chgData name="Marcos García Balboa" userId="e57dc77c939f7243" providerId="LiveId" clId="{AC3A97D7-3FA4-43CE-B290-5466E7258383}" dt="2023-11-07T14:32:11.836" v="6869" actId="478"/>
          <ac:picMkLst>
            <pc:docMk/>
            <pc:sldMk cId="1550072204" sldId="288"/>
            <ac:picMk id="6" creationId="{6EA560A0-3D16-907A-8E61-84AFC8CFC8A2}"/>
          </ac:picMkLst>
        </pc:picChg>
        <pc:picChg chg="mod modVis">
          <ac:chgData name="Marcos García Balboa" userId="e57dc77c939f7243" providerId="LiveId" clId="{AC3A97D7-3FA4-43CE-B290-5466E7258383}" dt="2023-11-07T14:31:58.639" v="6849" actId="29295"/>
          <ac:picMkLst>
            <pc:docMk/>
            <pc:sldMk cId="1550072204" sldId="288"/>
            <ac:picMk id="7" creationId="{A653AE01-B38E-473D-EE8D-D0E7D4A50283}"/>
          </ac:picMkLst>
        </pc:picChg>
        <pc:picChg chg="mod modVis">
          <ac:chgData name="Marcos García Balboa" userId="e57dc77c939f7243" providerId="LiveId" clId="{AC3A97D7-3FA4-43CE-B290-5466E7258383}" dt="2023-11-07T14:32:03.747" v="6867"/>
          <ac:picMkLst>
            <pc:docMk/>
            <pc:sldMk cId="1550072204" sldId="288"/>
            <ac:picMk id="9" creationId="{98D3FC07-EE7C-F30F-D3FA-76146B63BF07}"/>
          </ac:picMkLst>
        </pc:picChg>
        <pc:picChg chg="add mod">
          <ac:chgData name="Marcos García Balboa" userId="e57dc77c939f7243" providerId="LiveId" clId="{AC3A97D7-3FA4-43CE-B290-5466E7258383}" dt="2023-11-07T14:32:20.926" v="6872" actId="1076"/>
          <ac:picMkLst>
            <pc:docMk/>
            <pc:sldMk cId="1550072204" sldId="288"/>
            <ac:picMk id="10" creationId="{5A3003A0-2B2B-5A6E-07E1-0A9E1C3BFABE}"/>
          </ac:picMkLst>
        </pc:picChg>
        <pc:picChg chg="add mod">
          <ac:chgData name="Marcos García Balboa" userId="e57dc77c939f7243" providerId="LiveId" clId="{AC3A97D7-3FA4-43CE-B290-5466E7258383}" dt="2023-11-07T14:37:09.314" v="6992" actId="1076"/>
          <ac:picMkLst>
            <pc:docMk/>
            <pc:sldMk cId="1550072204" sldId="288"/>
            <ac:picMk id="11" creationId="{0652A442-0887-8E43-2F80-292345E9059B}"/>
          </ac:picMkLst>
        </pc:picChg>
        <pc:picChg chg="add mod">
          <ac:chgData name="Marcos García Balboa" userId="e57dc77c939f7243" providerId="LiveId" clId="{AC3A97D7-3FA4-43CE-B290-5466E7258383}" dt="2023-11-07T17:41:33.256" v="7766"/>
          <ac:picMkLst>
            <pc:docMk/>
            <pc:sldMk cId="1550072204" sldId="288"/>
            <ac:picMk id="12" creationId="{31D52E9E-E188-05A1-B7DD-857A131305F0}"/>
          </ac:picMkLst>
        </pc:picChg>
        <pc:picChg chg="add mod">
          <ac:chgData name="Marcos García Balboa" userId="e57dc77c939f7243" providerId="LiveId" clId="{AC3A97D7-3FA4-43CE-B290-5466E7258383}" dt="2023-11-07T17:41:36.352" v="7785"/>
          <ac:picMkLst>
            <pc:docMk/>
            <pc:sldMk cId="1550072204" sldId="288"/>
            <ac:picMk id="13" creationId="{68EA730F-21E9-C19D-85E2-246125886D7A}"/>
          </ac:picMkLst>
        </pc:picChg>
        <pc:picChg chg="add mod">
          <ac:chgData name="Marcos García Balboa" userId="e57dc77c939f7243" providerId="LiveId" clId="{AC3A97D7-3FA4-43CE-B290-5466E7258383}" dt="2023-11-07T14:40:11.690" v="7044" actId="1076"/>
          <ac:picMkLst>
            <pc:docMk/>
            <pc:sldMk cId="1550072204" sldId="288"/>
            <ac:picMk id="21506" creationId="{624C435F-41FE-A29E-FBC6-C0C9A86A673E}"/>
          </ac:picMkLst>
        </pc:picChg>
        <pc:picChg chg="add del mod">
          <ac:chgData name="Marcos García Balboa" userId="e57dc77c939f7243" providerId="LiveId" clId="{AC3A97D7-3FA4-43CE-B290-5466E7258383}" dt="2023-11-07T14:34:16.959" v="6919" actId="478"/>
          <ac:picMkLst>
            <pc:docMk/>
            <pc:sldMk cId="1550072204" sldId="288"/>
            <ac:picMk id="21508" creationId="{B02F3F24-ECFA-E467-AFC1-7F76965D29CD}"/>
          </ac:picMkLst>
        </pc:picChg>
        <pc:picChg chg="add del mod">
          <ac:chgData name="Marcos García Balboa" userId="e57dc77c939f7243" providerId="LiveId" clId="{AC3A97D7-3FA4-43CE-B290-5466E7258383}" dt="2023-11-07T14:36:02.526" v="6941" actId="478"/>
          <ac:picMkLst>
            <pc:docMk/>
            <pc:sldMk cId="1550072204" sldId="288"/>
            <ac:picMk id="21510" creationId="{2067F008-D0EC-4A59-7883-05794926A5EB}"/>
          </ac:picMkLst>
        </pc:picChg>
        <pc:picChg chg="add del mod">
          <ac:chgData name="Marcos García Balboa" userId="e57dc77c939f7243" providerId="LiveId" clId="{AC3A97D7-3FA4-43CE-B290-5466E7258383}" dt="2023-11-07T14:40:06.684" v="7043" actId="478"/>
          <ac:picMkLst>
            <pc:docMk/>
            <pc:sldMk cId="1550072204" sldId="288"/>
            <ac:picMk id="21512" creationId="{29A0DFD6-4A06-54B9-4D53-EF978EB50C55}"/>
          </ac:picMkLst>
        </pc:picChg>
      </pc:sldChg>
      <pc:sldChg chg="add del">
        <pc:chgData name="Marcos García Balboa" userId="e57dc77c939f7243" providerId="LiveId" clId="{AC3A97D7-3FA4-43CE-B290-5466E7258383}" dt="2023-11-07T14:26:29.660" v="6742" actId="47"/>
        <pc:sldMkLst>
          <pc:docMk/>
          <pc:sldMk cId="1834604810" sldId="288"/>
        </pc:sldMkLst>
      </pc:sldChg>
      <pc:sldChg chg="addSp delSp modSp add mod">
        <pc:chgData name="Marcos García Balboa" userId="e57dc77c939f7243" providerId="LiveId" clId="{AC3A97D7-3FA4-43CE-B290-5466E7258383}" dt="2023-11-07T17:41:12.210" v="7742"/>
        <pc:sldMkLst>
          <pc:docMk/>
          <pc:sldMk cId="2271044421" sldId="289"/>
        </pc:sldMkLst>
        <pc:spChg chg="mod">
          <ac:chgData name="Marcos García Balboa" userId="e57dc77c939f7243" providerId="LiveId" clId="{AC3A97D7-3FA4-43CE-B290-5466E7258383}" dt="2023-11-07T17:08:11.372" v="7314" actId="20577"/>
          <ac:spMkLst>
            <pc:docMk/>
            <pc:sldMk cId="2271044421" sldId="289"/>
            <ac:spMk id="8" creationId="{5489AF31-2408-7C30-84BD-63F427C88E36}"/>
          </ac:spMkLst>
        </pc:spChg>
        <pc:spChg chg="mod">
          <ac:chgData name="Marcos García Balboa" userId="e57dc77c939f7243" providerId="LiveId" clId="{AC3A97D7-3FA4-43CE-B290-5466E7258383}" dt="2023-11-07T17:08:58.041" v="7320" actId="1076"/>
          <ac:spMkLst>
            <pc:docMk/>
            <pc:sldMk cId="2271044421" sldId="289"/>
            <ac:spMk id="41" creationId="{C11B864B-C2D5-B9D7-C4A9-EE9ED9FCADC7}"/>
          </ac:spMkLst>
        </pc:spChg>
        <pc:picChg chg="mod">
          <ac:chgData name="Marcos García Balboa" userId="e57dc77c939f7243" providerId="LiveId" clId="{AC3A97D7-3FA4-43CE-B290-5466E7258383}" dt="2023-11-07T17:04:04.950" v="7183"/>
          <ac:picMkLst>
            <pc:docMk/>
            <pc:sldMk cId="2271044421" sldId="289"/>
            <ac:picMk id="4" creationId="{1BB04BE2-E741-0525-FEF6-AEB623C194F7}"/>
          </ac:picMkLst>
        </pc:picChg>
        <pc:picChg chg="add mod">
          <ac:chgData name="Marcos García Balboa" userId="e57dc77c939f7243" providerId="LiveId" clId="{AC3A97D7-3FA4-43CE-B290-5466E7258383}" dt="2023-11-07T17:09:21.465" v="7324" actId="962"/>
          <ac:picMkLst>
            <pc:docMk/>
            <pc:sldMk cId="2271044421" sldId="289"/>
            <ac:picMk id="5" creationId="{D61079B8-65A5-E279-601D-2EB84A61B353}"/>
          </ac:picMkLst>
        </pc:picChg>
        <pc:picChg chg="add mod">
          <ac:chgData name="Marcos García Balboa" userId="e57dc77c939f7243" providerId="LiveId" clId="{AC3A97D7-3FA4-43CE-B290-5466E7258383}" dt="2023-11-07T17:41:12.210" v="7742"/>
          <ac:picMkLst>
            <pc:docMk/>
            <pc:sldMk cId="2271044421" sldId="289"/>
            <ac:picMk id="6" creationId="{72B5500D-3D9C-8CD4-AB43-371A0BB938D8}"/>
          </ac:picMkLst>
        </pc:picChg>
        <pc:picChg chg="mod">
          <ac:chgData name="Marcos García Balboa" userId="e57dc77c939f7243" providerId="LiveId" clId="{AC3A97D7-3FA4-43CE-B290-5466E7258383}" dt="2023-11-07T17:03:50.628" v="7148" actId="29295"/>
          <ac:picMkLst>
            <pc:docMk/>
            <pc:sldMk cId="2271044421" sldId="289"/>
            <ac:picMk id="10" creationId="{5A3003A0-2B2B-5A6E-07E1-0A9E1C3BFABE}"/>
          </ac:picMkLst>
        </pc:picChg>
        <pc:picChg chg="mod">
          <ac:chgData name="Marcos García Balboa" userId="e57dc77c939f7243" providerId="LiveId" clId="{AC3A97D7-3FA4-43CE-B290-5466E7258383}" dt="2023-11-07T17:04:26.529" v="7204" actId="14100"/>
          <ac:picMkLst>
            <pc:docMk/>
            <pc:sldMk cId="2271044421" sldId="289"/>
            <ac:picMk id="11" creationId="{0652A442-0887-8E43-2F80-292345E9059B}"/>
          </ac:picMkLst>
        </pc:picChg>
        <pc:picChg chg="add mod">
          <ac:chgData name="Marcos García Balboa" userId="e57dc77c939f7243" providerId="LiveId" clId="{AC3A97D7-3FA4-43CE-B290-5466E7258383}" dt="2023-11-07T17:40:55.743" v="7735" actId="1076"/>
          <ac:picMkLst>
            <pc:docMk/>
            <pc:sldMk cId="2271044421" sldId="289"/>
            <ac:picMk id="12" creationId="{3F1E9239-B2C5-5036-0F3C-2703A20010A1}"/>
          </ac:picMkLst>
        </pc:picChg>
        <pc:picChg chg="add del mod">
          <ac:chgData name="Marcos García Balboa" userId="e57dc77c939f7243" providerId="LiveId" clId="{AC3A97D7-3FA4-43CE-B290-5466E7258383}" dt="2023-11-07T17:05:17.141" v="7293" actId="478"/>
          <ac:picMkLst>
            <pc:docMk/>
            <pc:sldMk cId="2271044421" sldId="289"/>
            <ac:picMk id="1026" creationId="{AB827142-6F0B-5336-642F-052284C2C501}"/>
          </ac:picMkLst>
        </pc:picChg>
        <pc:picChg chg="add mod">
          <ac:chgData name="Marcos García Balboa" userId="e57dc77c939f7243" providerId="LiveId" clId="{AC3A97D7-3FA4-43CE-B290-5466E7258383}" dt="2023-11-07T17:09:13.281" v="7323" actId="962"/>
          <ac:picMkLst>
            <pc:docMk/>
            <pc:sldMk cId="2271044421" sldId="289"/>
            <ac:picMk id="1028" creationId="{D1814198-A3A2-5A63-7418-E62868F72C00}"/>
          </ac:picMkLst>
        </pc:picChg>
        <pc:picChg chg="add del">
          <ac:chgData name="Marcos García Balboa" userId="e57dc77c939f7243" providerId="LiveId" clId="{AC3A97D7-3FA4-43CE-B290-5466E7258383}" dt="2023-11-07T17:14:40.368" v="7347" actId="478"/>
          <ac:picMkLst>
            <pc:docMk/>
            <pc:sldMk cId="2271044421" sldId="289"/>
            <ac:picMk id="1030" creationId="{FF8F0860-6419-BEA7-C850-1FCB5537EACE}"/>
          </ac:picMkLst>
        </pc:picChg>
        <pc:picChg chg="add del">
          <ac:chgData name="Marcos García Balboa" userId="e57dc77c939f7243" providerId="LiveId" clId="{AC3A97D7-3FA4-43CE-B290-5466E7258383}" dt="2023-11-07T17:15:17.409" v="7349" actId="478"/>
          <ac:picMkLst>
            <pc:docMk/>
            <pc:sldMk cId="2271044421" sldId="289"/>
            <ac:picMk id="1032" creationId="{A2E51E1E-CC1B-E917-D61D-81BEC568E25A}"/>
          </ac:picMkLst>
        </pc:picChg>
        <pc:picChg chg="mod">
          <ac:chgData name="Marcos García Balboa" userId="e57dc77c939f7243" providerId="LiveId" clId="{AC3A97D7-3FA4-43CE-B290-5466E7258383}" dt="2023-11-07T17:04:23.793" v="7203" actId="14100"/>
          <ac:picMkLst>
            <pc:docMk/>
            <pc:sldMk cId="2271044421" sldId="289"/>
            <ac:picMk id="21506" creationId="{624C435F-41FE-A29E-FBC6-C0C9A86A673E}"/>
          </ac:picMkLst>
        </pc:picChg>
      </pc:sldChg>
      <pc:sldChg chg="add del">
        <pc:chgData name="Marcos García Balboa" userId="e57dc77c939f7243" providerId="LiveId" clId="{AC3A97D7-3FA4-43CE-B290-5466E7258383}" dt="2023-11-07T14:40:18.611" v="7046" actId="47"/>
        <pc:sldMkLst>
          <pc:docMk/>
          <pc:sldMk cId="3543474846" sldId="289"/>
        </pc:sldMkLst>
      </pc:sldChg>
      <pc:sldChg chg="addSp delSp modSp add mod">
        <pc:chgData name="Marcos García Balboa" userId="e57dc77c939f7243" providerId="LiveId" clId="{AC3A97D7-3FA4-43CE-B290-5466E7258383}" dt="2023-11-07T17:40:35.595" v="7730" actId="1076"/>
        <pc:sldMkLst>
          <pc:docMk/>
          <pc:sldMk cId="1364746536" sldId="290"/>
        </pc:sldMkLst>
        <pc:spChg chg="mod">
          <ac:chgData name="Marcos García Balboa" userId="e57dc77c939f7243" providerId="LiveId" clId="{AC3A97D7-3FA4-43CE-B290-5466E7258383}" dt="2023-11-07T17:20:46.601" v="7465" actId="20577"/>
          <ac:spMkLst>
            <pc:docMk/>
            <pc:sldMk cId="1364746536" sldId="290"/>
            <ac:spMk id="8" creationId="{5489AF31-2408-7C30-84BD-63F427C88E36}"/>
          </ac:spMkLst>
        </pc:spChg>
        <pc:spChg chg="mod">
          <ac:chgData name="Marcos García Balboa" userId="e57dc77c939f7243" providerId="LiveId" clId="{AC3A97D7-3FA4-43CE-B290-5466E7258383}" dt="2023-11-07T17:39:07.924" v="7706" actId="1076"/>
          <ac:spMkLst>
            <pc:docMk/>
            <pc:sldMk cId="1364746536" sldId="290"/>
            <ac:spMk id="41" creationId="{C11B864B-C2D5-B9D7-C4A9-EE9ED9FCADC7}"/>
          </ac:spMkLst>
        </pc:spChg>
        <pc:picChg chg="mod">
          <ac:chgData name="Marcos García Balboa" userId="e57dc77c939f7243" providerId="LiveId" clId="{AC3A97D7-3FA4-43CE-B290-5466E7258383}" dt="2023-11-07T17:40:19.977" v="7723" actId="1076"/>
          <ac:picMkLst>
            <pc:docMk/>
            <pc:sldMk cId="1364746536" sldId="290"/>
            <ac:picMk id="5" creationId="{D61079B8-65A5-E279-601D-2EB84A61B353}"/>
          </ac:picMkLst>
        </pc:picChg>
        <pc:picChg chg="add del mod">
          <ac:chgData name="Marcos García Balboa" userId="e57dc77c939f7243" providerId="LiveId" clId="{AC3A97D7-3FA4-43CE-B290-5466E7258383}" dt="2023-11-07T17:37:21.738" v="7599" actId="478"/>
          <ac:picMkLst>
            <pc:docMk/>
            <pc:sldMk cId="1364746536" sldId="290"/>
            <ac:picMk id="6" creationId="{753B9A92-74BC-9111-83BA-CB1B7C7791D1}"/>
          </ac:picMkLst>
        </pc:picChg>
        <pc:picChg chg="mod">
          <ac:chgData name="Marcos García Balboa" userId="e57dc77c939f7243" providerId="LiveId" clId="{AC3A97D7-3FA4-43CE-B290-5466E7258383}" dt="2023-11-07T17:19:36.127" v="7403"/>
          <ac:picMkLst>
            <pc:docMk/>
            <pc:sldMk cId="1364746536" sldId="290"/>
            <ac:picMk id="11" creationId="{0652A442-0887-8E43-2F80-292345E9059B}"/>
          </ac:picMkLst>
        </pc:picChg>
        <pc:picChg chg="add del mod">
          <ac:chgData name="Marcos García Balboa" userId="e57dc77c939f7243" providerId="LiveId" clId="{AC3A97D7-3FA4-43CE-B290-5466E7258383}" dt="2023-11-07T17:39:35.884" v="7712" actId="478"/>
          <ac:picMkLst>
            <pc:docMk/>
            <pc:sldMk cId="1364746536" sldId="290"/>
            <ac:picMk id="12" creationId="{BFCE97C2-2343-4551-E7C6-972638AB6010}"/>
          </ac:picMkLst>
        </pc:picChg>
        <pc:picChg chg="add del mod modCrop">
          <ac:chgData name="Marcos García Balboa" userId="e57dc77c939f7243" providerId="LiveId" clId="{AC3A97D7-3FA4-43CE-B290-5466E7258383}" dt="2023-11-07T17:33:00.384" v="7526" actId="478"/>
          <ac:picMkLst>
            <pc:docMk/>
            <pc:sldMk cId="1364746536" sldId="290"/>
            <ac:picMk id="14" creationId="{A4B32DB7-2337-9DD8-B673-BD66B73F3CC4}"/>
          </ac:picMkLst>
        </pc:picChg>
        <pc:picChg chg="add del mod">
          <ac:chgData name="Marcos García Balboa" userId="e57dc77c939f7243" providerId="LiveId" clId="{AC3A97D7-3FA4-43CE-B290-5466E7258383}" dt="2023-11-07T17:33:01.268" v="7527" actId="478"/>
          <ac:picMkLst>
            <pc:docMk/>
            <pc:sldMk cId="1364746536" sldId="290"/>
            <ac:picMk id="15" creationId="{A1AFAEE9-D80F-0A91-33DB-DE7CEE4EA37F}"/>
          </ac:picMkLst>
        </pc:picChg>
        <pc:picChg chg="add del mod">
          <ac:chgData name="Marcos García Balboa" userId="e57dc77c939f7243" providerId="LiveId" clId="{AC3A97D7-3FA4-43CE-B290-5466E7258383}" dt="2023-11-07T17:37:17.680" v="7593" actId="478"/>
          <ac:picMkLst>
            <pc:docMk/>
            <pc:sldMk cId="1364746536" sldId="290"/>
            <ac:picMk id="16" creationId="{4477A1D3-DABD-FA33-E1A1-9AC87FFAE8D1}"/>
          </ac:picMkLst>
        </pc:picChg>
        <pc:picChg chg="add del mod">
          <ac:chgData name="Marcos García Balboa" userId="e57dc77c939f7243" providerId="LiveId" clId="{AC3A97D7-3FA4-43CE-B290-5466E7258383}" dt="2023-11-07T17:37:17.020" v="7591" actId="478"/>
          <ac:picMkLst>
            <pc:docMk/>
            <pc:sldMk cId="1364746536" sldId="290"/>
            <ac:picMk id="17" creationId="{54B838B5-31A2-973B-8651-69D592BA35FC}"/>
          </ac:picMkLst>
        </pc:picChg>
        <pc:picChg chg="add del mod">
          <ac:chgData name="Marcos García Balboa" userId="e57dc77c939f7243" providerId="LiveId" clId="{AC3A97D7-3FA4-43CE-B290-5466E7258383}" dt="2023-11-07T17:37:19.314" v="7597" actId="478"/>
          <ac:picMkLst>
            <pc:docMk/>
            <pc:sldMk cId="1364746536" sldId="290"/>
            <ac:picMk id="18" creationId="{24E83692-6CA1-911D-77CE-BF75E4BF680D}"/>
          </ac:picMkLst>
        </pc:picChg>
        <pc:picChg chg="add del mod">
          <ac:chgData name="Marcos García Balboa" userId="e57dc77c939f7243" providerId="LiveId" clId="{AC3A97D7-3FA4-43CE-B290-5466E7258383}" dt="2023-11-07T17:33:24.600" v="7544" actId="478"/>
          <ac:picMkLst>
            <pc:docMk/>
            <pc:sldMk cId="1364746536" sldId="290"/>
            <ac:picMk id="19" creationId="{EF2C939B-D96D-E06F-4B8D-271BF7A4B7C3}"/>
          </ac:picMkLst>
        </pc:picChg>
        <pc:picChg chg="add del mod">
          <ac:chgData name="Marcos García Balboa" userId="e57dc77c939f7243" providerId="LiveId" clId="{AC3A97D7-3FA4-43CE-B290-5466E7258383}" dt="2023-11-07T17:37:15.670" v="7588" actId="478"/>
          <ac:picMkLst>
            <pc:docMk/>
            <pc:sldMk cId="1364746536" sldId="290"/>
            <ac:picMk id="20" creationId="{A1D31CFF-B8C7-1187-FB65-0FE372A28591}"/>
          </ac:picMkLst>
        </pc:picChg>
        <pc:picChg chg="add del mod">
          <ac:chgData name="Marcos García Balboa" userId="e57dc77c939f7243" providerId="LiveId" clId="{AC3A97D7-3FA4-43CE-B290-5466E7258383}" dt="2023-11-07T17:33:57.570" v="7558" actId="478"/>
          <ac:picMkLst>
            <pc:docMk/>
            <pc:sldMk cId="1364746536" sldId="290"/>
            <ac:picMk id="21" creationId="{00388E35-F600-1225-7C08-C87E44A1D503}"/>
          </ac:picMkLst>
        </pc:picChg>
        <pc:picChg chg="add del mod">
          <ac:chgData name="Marcos García Balboa" userId="e57dc77c939f7243" providerId="LiveId" clId="{AC3A97D7-3FA4-43CE-B290-5466E7258383}" dt="2023-11-07T17:33:57.257" v="7557" actId="478"/>
          <ac:picMkLst>
            <pc:docMk/>
            <pc:sldMk cId="1364746536" sldId="290"/>
            <ac:picMk id="22" creationId="{1E990806-534E-A9D7-0FB7-8BBC885633BC}"/>
          </ac:picMkLst>
        </pc:picChg>
        <pc:picChg chg="add del mod">
          <ac:chgData name="Marcos García Balboa" userId="e57dc77c939f7243" providerId="LiveId" clId="{AC3A97D7-3FA4-43CE-B290-5466E7258383}" dt="2023-11-07T17:37:16.549" v="7590" actId="478"/>
          <ac:picMkLst>
            <pc:docMk/>
            <pc:sldMk cId="1364746536" sldId="290"/>
            <ac:picMk id="23" creationId="{DACC555C-959B-2A35-00BB-3953B5892ED8}"/>
          </ac:picMkLst>
        </pc:picChg>
        <pc:picChg chg="add del mod">
          <ac:chgData name="Marcos García Balboa" userId="e57dc77c939f7243" providerId="LiveId" clId="{AC3A97D7-3FA4-43CE-B290-5466E7258383}" dt="2023-11-07T17:37:19.739" v="7598" actId="478"/>
          <ac:picMkLst>
            <pc:docMk/>
            <pc:sldMk cId="1364746536" sldId="290"/>
            <ac:picMk id="24" creationId="{2604B8D7-CFCE-6C51-0A18-52FF2A95493B}"/>
          </ac:picMkLst>
        </pc:picChg>
        <pc:picChg chg="add del mod">
          <ac:chgData name="Marcos García Balboa" userId="e57dc77c939f7243" providerId="LiveId" clId="{AC3A97D7-3FA4-43CE-B290-5466E7258383}" dt="2023-11-07T17:37:16.125" v="7589" actId="478"/>
          <ac:picMkLst>
            <pc:docMk/>
            <pc:sldMk cId="1364746536" sldId="290"/>
            <ac:picMk id="25" creationId="{13DAB24A-E403-1358-C7E5-F7648769410F}"/>
          </ac:picMkLst>
        </pc:picChg>
        <pc:picChg chg="add del mod">
          <ac:chgData name="Marcos García Balboa" userId="e57dc77c939f7243" providerId="LiveId" clId="{AC3A97D7-3FA4-43CE-B290-5466E7258383}" dt="2023-11-07T17:37:18.905" v="7596" actId="478"/>
          <ac:picMkLst>
            <pc:docMk/>
            <pc:sldMk cId="1364746536" sldId="290"/>
            <ac:picMk id="26" creationId="{71D3B401-24AD-A08E-A7C9-ADCE8EBE8190}"/>
          </ac:picMkLst>
        </pc:picChg>
        <pc:picChg chg="add del mod">
          <ac:chgData name="Marcos García Balboa" userId="e57dc77c939f7243" providerId="LiveId" clId="{AC3A97D7-3FA4-43CE-B290-5466E7258383}" dt="2023-11-07T17:37:17.350" v="7592" actId="478"/>
          <ac:picMkLst>
            <pc:docMk/>
            <pc:sldMk cId="1364746536" sldId="290"/>
            <ac:picMk id="27" creationId="{D2275D6B-7FCE-83E4-3517-54531D90FE27}"/>
          </ac:picMkLst>
        </pc:picChg>
        <pc:picChg chg="add del mod ord">
          <ac:chgData name="Marcos García Balboa" userId="e57dc77c939f7243" providerId="LiveId" clId="{AC3A97D7-3FA4-43CE-B290-5466E7258383}" dt="2023-11-07T17:39:34.279" v="7711" actId="478"/>
          <ac:picMkLst>
            <pc:docMk/>
            <pc:sldMk cId="1364746536" sldId="290"/>
            <ac:picMk id="29" creationId="{47A3C692-22C5-8899-472F-0B2AA56B9BD6}"/>
          </ac:picMkLst>
        </pc:picChg>
        <pc:picChg chg="add del mod">
          <ac:chgData name="Marcos García Balboa" userId="e57dc77c939f7243" providerId="LiveId" clId="{AC3A97D7-3FA4-43CE-B290-5466E7258383}" dt="2023-11-07T17:39:37.785" v="7713" actId="478"/>
          <ac:picMkLst>
            <pc:docMk/>
            <pc:sldMk cId="1364746536" sldId="290"/>
            <ac:picMk id="30" creationId="{3FEC0EA2-2F07-CD8F-02E7-DF3B0198C453}"/>
          </ac:picMkLst>
        </pc:picChg>
        <pc:picChg chg="add mod">
          <ac:chgData name="Marcos García Balboa" userId="e57dc77c939f7243" providerId="LiveId" clId="{AC3A97D7-3FA4-43CE-B290-5466E7258383}" dt="2023-11-07T17:40:35.595" v="7730" actId="1076"/>
          <ac:picMkLst>
            <pc:docMk/>
            <pc:sldMk cId="1364746536" sldId="290"/>
            <ac:picMk id="31" creationId="{3DD79F40-67EF-93B0-6538-0A776B89C843}"/>
          </ac:picMkLst>
        </pc:picChg>
        <pc:picChg chg="mod">
          <ac:chgData name="Marcos García Balboa" userId="e57dc77c939f7243" providerId="LiveId" clId="{AC3A97D7-3FA4-43CE-B290-5466E7258383}" dt="2023-11-07T17:20:09.026" v="7445"/>
          <ac:picMkLst>
            <pc:docMk/>
            <pc:sldMk cId="1364746536" sldId="290"/>
            <ac:picMk id="1028" creationId="{D1814198-A3A2-5A63-7418-E62868F72C00}"/>
          </ac:picMkLst>
        </pc:picChg>
        <pc:picChg chg="add del mod">
          <ac:chgData name="Marcos García Balboa" userId="e57dc77c939f7243" providerId="LiveId" clId="{AC3A97D7-3FA4-43CE-B290-5466E7258383}" dt="2023-11-07T17:20:21.638" v="7448" actId="478"/>
          <ac:picMkLst>
            <pc:docMk/>
            <pc:sldMk cId="1364746536" sldId="290"/>
            <ac:picMk id="3074" creationId="{24D5F838-7FA0-042E-9EA9-395FDAA2E0B2}"/>
          </ac:picMkLst>
        </pc:picChg>
        <pc:picChg chg="add del mod">
          <ac:chgData name="Marcos García Balboa" userId="e57dc77c939f7243" providerId="LiveId" clId="{AC3A97D7-3FA4-43CE-B290-5466E7258383}" dt="2023-11-07T17:37:17.963" v="7594" actId="478"/>
          <ac:picMkLst>
            <pc:docMk/>
            <pc:sldMk cId="1364746536" sldId="290"/>
            <ac:picMk id="3076" creationId="{92598736-8CF4-1319-E980-1E1007632D89}"/>
          </ac:picMkLst>
        </pc:picChg>
        <pc:picChg chg="add del">
          <ac:chgData name="Marcos García Balboa" userId="e57dc77c939f7243" providerId="LiveId" clId="{AC3A97D7-3FA4-43CE-B290-5466E7258383}" dt="2023-11-07T17:21:28.942" v="7475" actId="478"/>
          <ac:picMkLst>
            <pc:docMk/>
            <pc:sldMk cId="1364746536" sldId="290"/>
            <ac:picMk id="3078" creationId="{4E6AC739-E8A6-DF9A-8E3B-2A7DA3276DA0}"/>
          </ac:picMkLst>
        </pc:picChg>
        <pc:picChg chg="add del mod">
          <ac:chgData name="Marcos García Balboa" userId="e57dc77c939f7243" providerId="LiveId" clId="{AC3A97D7-3FA4-43CE-B290-5466E7258383}" dt="2023-11-07T17:21:55.234" v="7479" actId="478"/>
          <ac:picMkLst>
            <pc:docMk/>
            <pc:sldMk cId="1364746536" sldId="290"/>
            <ac:picMk id="3080" creationId="{AE48F317-D9BC-A1E2-3CFF-111E8BDCA599}"/>
          </ac:picMkLst>
        </pc:picChg>
        <pc:picChg chg="add del mod">
          <ac:chgData name="Marcos García Balboa" userId="e57dc77c939f7243" providerId="LiveId" clId="{AC3A97D7-3FA4-43CE-B290-5466E7258383}" dt="2023-11-07T17:37:18.220" v="7595" actId="478"/>
          <ac:picMkLst>
            <pc:docMk/>
            <pc:sldMk cId="1364746536" sldId="290"/>
            <ac:picMk id="3082" creationId="{B74F59A6-1547-A7D7-6D2C-632A66C499DC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84" creationId="{DE6C87F5-3131-E77C-43CD-51175EF0214B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85" creationId="{C3760927-BFAA-DC92-812A-4A58212354B8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86" creationId="{88D814BA-0DF7-CADA-9ED1-403CAA365145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87" creationId="{E9157FE8-99E0-AEBD-EB1B-3EEEAC8F61EA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88" creationId="{BABE4AA7-618C-3B56-4E6E-E801D3579CB1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89" creationId="{0A0F4E50-F748-7833-E4B8-6999CDE1D47F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90" creationId="{CDF44036-9C15-B365-BD22-219F1D068453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91" creationId="{395E25AA-22F1-C527-FFA4-643A1755E726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92" creationId="{73392B0E-27A5-F95A-72E5-7379D62C5702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93" creationId="{983D57C6-2333-7EA6-5E1F-2C3E3559D029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94" creationId="{5AA5982C-DCFA-FD7C-5495-5C7BC99B644D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95" creationId="{1CAFD637-7DC4-EF16-21D8-C72861F0F4FD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96" creationId="{F1848ADD-7027-7E97-04F5-597B219FBC1C}"/>
          </ac:picMkLst>
        </pc:picChg>
        <pc:picChg chg="add del">
          <ac:chgData name="Marcos García Balboa" userId="e57dc77c939f7243" providerId="LiveId" clId="{AC3A97D7-3FA4-43CE-B290-5466E7258383}" dt="2023-11-07T17:37:31.041" v="7602"/>
          <ac:picMkLst>
            <pc:docMk/>
            <pc:sldMk cId="1364746536" sldId="290"/>
            <ac:picMk id="3097" creationId="{7470A085-C3E2-2681-09B3-EEF739D3740E}"/>
          </ac:picMkLst>
        </pc:picChg>
        <pc:picChg chg="add mod">
          <ac:chgData name="Marcos García Balboa" userId="e57dc77c939f7243" providerId="LiveId" clId="{AC3A97D7-3FA4-43CE-B290-5466E7258383}" dt="2023-11-07T17:40:19.318" v="7722" actId="1076"/>
          <ac:picMkLst>
            <pc:docMk/>
            <pc:sldMk cId="1364746536" sldId="290"/>
            <ac:picMk id="3099" creationId="{D1C98DC6-6CDE-0F95-A8FC-B9920888F306}"/>
          </ac:picMkLst>
        </pc:picChg>
        <pc:picChg chg="mod">
          <ac:chgData name="Marcos García Balboa" userId="e57dc77c939f7243" providerId="LiveId" clId="{AC3A97D7-3FA4-43CE-B290-5466E7258383}" dt="2023-11-07T17:19:39.769" v="7431"/>
          <ac:picMkLst>
            <pc:docMk/>
            <pc:sldMk cId="1364746536" sldId="290"/>
            <ac:picMk id="21506" creationId="{624C435F-41FE-A29E-FBC6-C0C9A86A673E}"/>
          </ac:picMkLst>
        </pc:picChg>
      </pc:sldChg>
      <pc:sldChg chg="addSp delSp modSp add mod">
        <pc:chgData name="Marcos García Balboa" userId="e57dc77c939f7243" providerId="LiveId" clId="{AC3A97D7-3FA4-43CE-B290-5466E7258383}" dt="2023-11-07T18:48:58.572" v="9337" actId="962"/>
        <pc:sldMkLst>
          <pc:docMk/>
          <pc:sldMk cId="3240682607" sldId="291"/>
        </pc:sldMkLst>
        <pc:spChg chg="mod">
          <ac:chgData name="Marcos García Balboa" userId="e57dc77c939f7243" providerId="LiveId" clId="{AC3A97D7-3FA4-43CE-B290-5466E7258383}" dt="2023-11-07T18:48:58.572" v="9337" actId="962"/>
          <ac:spMkLst>
            <pc:docMk/>
            <pc:sldMk cId="3240682607" sldId="291"/>
            <ac:spMk id="4" creationId="{D7287A49-C530-3490-CBE2-E51BFE55DBCF}"/>
          </ac:spMkLst>
        </pc:spChg>
        <pc:spChg chg="del">
          <ac:chgData name="Marcos García Balboa" userId="e57dc77c939f7243" providerId="LiveId" clId="{AC3A97D7-3FA4-43CE-B290-5466E7258383}" dt="2023-11-07T17:43:25.213" v="7816" actId="478"/>
          <ac:spMkLst>
            <pc:docMk/>
            <pc:sldMk cId="3240682607" sldId="291"/>
            <ac:spMk id="5" creationId="{F3A2E323-1F31-DF2B-10A6-DDC8844F7CF4}"/>
          </ac:spMkLst>
        </pc:spChg>
        <pc:picChg chg="add del mod">
          <ac:chgData name="Marcos García Balboa" userId="e57dc77c939f7243" providerId="LiveId" clId="{AC3A97D7-3FA4-43CE-B290-5466E7258383}" dt="2023-11-07T17:46:03.953" v="7834" actId="478"/>
          <ac:picMkLst>
            <pc:docMk/>
            <pc:sldMk cId="3240682607" sldId="291"/>
            <ac:picMk id="3" creationId="{1DEDA0ED-96A1-41B8-6120-4638231D1E2A}"/>
          </ac:picMkLst>
        </pc:picChg>
        <pc:picChg chg="add del mod">
          <ac:chgData name="Marcos García Balboa" userId="e57dc77c939f7243" providerId="LiveId" clId="{AC3A97D7-3FA4-43CE-B290-5466E7258383}" dt="2023-11-07T17:47:46.523" v="7846" actId="478"/>
          <ac:picMkLst>
            <pc:docMk/>
            <pc:sldMk cId="3240682607" sldId="291"/>
            <ac:picMk id="6" creationId="{D361CF0C-95AC-A2CC-B652-D8130AD8DE24}"/>
          </ac:picMkLst>
        </pc:picChg>
        <pc:picChg chg="add del mod">
          <ac:chgData name="Marcos García Balboa" userId="e57dc77c939f7243" providerId="LiveId" clId="{AC3A97D7-3FA4-43CE-B290-5466E7258383}" dt="2023-11-07T18:29:53.623" v="8857" actId="21"/>
          <ac:picMkLst>
            <pc:docMk/>
            <pc:sldMk cId="3240682607" sldId="291"/>
            <ac:picMk id="5122" creationId="{3BC51FF6-2E76-44CB-DFBC-B8A95711E1D6}"/>
          </ac:picMkLst>
        </pc:picChg>
        <pc:picChg chg="mod">
          <ac:chgData name="Marcos García Balboa" userId="e57dc77c939f7243" providerId="LiveId" clId="{AC3A97D7-3FA4-43CE-B290-5466E7258383}" dt="2023-11-07T17:46:01.317" v="7833" actId="1076"/>
          <ac:picMkLst>
            <pc:docMk/>
            <pc:sldMk cId="3240682607" sldId="291"/>
            <ac:picMk id="5126" creationId="{528978E2-C7C1-C309-B4B0-59AA74C89524}"/>
          </ac:picMkLst>
        </pc:picChg>
      </pc:sldChg>
      <pc:sldChg chg="addSp delSp modSp add mod modAnim">
        <pc:chgData name="Marcos García Balboa" userId="e57dc77c939f7243" providerId="LiveId" clId="{AC3A97D7-3FA4-43CE-B290-5466E7258383}" dt="2023-11-07T18:49:20.619" v="9338" actId="962"/>
        <pc:sldMkLst>
          <pc:docMk/>
          <pc:sldMk cId="2796186534" sldId="292"/>
        </pc:sldMkLst>
        <pc:spChg chg="add mod">
          <ac:chgData name="Marcos García Balboa" userId="e57dc77c939f7243" providerId="LiveId" clId="{AC3A97D7-3FA4-43CE-B290-5466E7258383}" dt="2023-11-07T18:26:33.772" v="8825" actId="164"/>
          <ac:spMkLst>
            <pc:docMk/>
            <pc:sldMk cId="2796186534" sldId="292"/>
            <ac:spMk id="2" creationId="{E9A8C756-B90C-A1B4-EC03-2D79889BCC54}"/>
          </ac:spMkLst>
        </pc:spChg>
        <pc:spChg chg="mod">
          <ac:chgData name="Marcos García Balboa" userId="e57dc77c939f7243" providerId="LiveId" clId="{AC3A97D7-3FA4-43CE-B290-5466E7258383}" dt="2023-11-07T18:49:20.619" v="9338" actId="962"/>
          <ac:spMkLst>
            <pc:docMk/>
            <pc:sldMk cId="2796186534" sldId="292"/>
            <ac:spMk id="4" creationId="{D7287A49-C530-3490-CBE2-E51BFE55DBCF}"/>
          </ac:spMkLst>
        </pc:spChg>
        <pc:spChg chg="add mod">
          <ac:chgData name="Marcos García Balboa" userId="e57dc77c939f7243" providerId="LiveId" clId="{AC3A97D7-3FA4-43CE-B290-5466E7258383}" dt="2023-11-07T18:26:36.568" v="8826" actId="164"/>
          <ac:spMkLst>
            <pc:docMk/>
            <pc:sldMk cId="2796186534" sldId="292"/>
            <ac:spMk id="7" creationId="{C4C6A892-95EB-428A-F2DA-4867A398C1DC}"/>
          </ac:spMkLst>
        </pc:spChg>
        <pc:spChg chg="add mod">
          <ac:chgData name="Marcos García Balboa" userId="e57dc77c939f7243" providerId="LiveId" clId="{AC3A97D7-3FA4-43CE-B290-5466E7258383}" dt="2023-11-07T18:26:39.474" v="8827" actId="164"/>
          <ac:spMkLst>
            <pc:docMk/>
            <pc:sldMk cId="2796186534" sldId="292"/>
            <ac:spMk id="8" creationId="{C097BE32-8FF3-BE2E-8F06-409EA7B31A1F}"/>
          </ac:spMkLst>
        </pc:spChg>
        <pc:spChg chg="add mod">
          <ac:chgData name="Marcos García Balboa" userId="e57dc77c939f7243" providerId="LiveId" clId="{AC3A97D7-3FA4-43CE-B290-5466E7258383}" dt="2023-11-07T18:26:41.505" v="8828" actId="164"/>
          <ac:spMkLst>
            <pc:docMk/>
            <pc:sldMk cId="2796186534" sldId="292"/>
            <ac:spMk id="9" creationId="{7F5C43CC-E56A-D23A-2A2B-82C0FEB6E946}"/>
          </ac:spMkLst>
        </pc:spChg>
        <pc:spChg chg="add del mod">
          <ac:chgData name="Marcos García Balboa" userId="e57dc77c939f7243" providerId="LiveId" clId="{AC3A97D7-3FA4-43CE-B290-5466E7258383}" dt="2023-11-07T18:21:53.904" v="8748" actId="478"/>
          <ac:spMkLst>
            <pc:docMk/>
            <pc:sldMk cId="2796186534" sldId="292"/>
            <ac:spMk id="10" creationId="{7234643F-AE68-C487-EFE3-91CF0C02721B}"/>
          </ac:spMkLst>
        </pc:spChg>
        <pc:spChg chg="add del mod">
          <ac:chgData name="Marcos García Balboa" userId="e57dc77c939f7243" providerId="LiveId" clId="{AC3A97D7-3FA4-43CE-B290-5466E7258383}" dt="2023-11-07T18:21:38.112" v="8719" actId="478"/>
          <ac:spMkLst>
            <pc:docMk/>
            <pc:sldMk cId="2796186534" sldId="292"/>
            <ac:spMk id="11" creationId="{BAF98C69-8BCE-4C52-8CEC-41D286E4CC91}"/>
          </ac:spMkLst>
        </pc:spChg>
        <pc:spChg chg="add mod">
          <ac:chgData name="Marcos García Balboa" userId="e57dc77c939f7243" providerId="LiveId" clId="{AC3A97D7-3FA4-43CE-B290-5466E7258383}" dt="2023-11-07T18:26:53.492" v="8835" actId="164"/>
          <ac:spMkLst>
            <pc:docMk/>
            <pc:sldMk cId="2796186534" sldId="292"/>
            <ac:spMk id="12" creationId="{845E5C51-3BD5-CAE4-05D6-AFBBB0D91829}"/>
          </ac:spMkLst>
        </pc:spChg>
        <pc:spChg chg="add del mod">
          <ac:chgData name="Marcos García Balboa" userId="e57dc77c939f7243" providerId="LiveId" clId="{AC3A97D7-3FA4-43CE-B290-5466E7258383}" dt="2023-11-07T18:22:21.698" v="8772" actId="478"/>
          <ac:spMkLst>
            <pc:docMk/>
            <pc:sldMk cId="2796186534" sldId="292"/>
            <ac:spMk id="13" creationId="{24FD3753-A307-768D-CD84-395CECBB4465}"/>
          </ac:spMkLst>
        </pc:spChg>
        <pc:spChg chg="add mod">
          <ac:chgData name="Marcos García Balboa" userId="e57dc77c939f7243" providerId="LiveId" clId="{AC3A97D7-3FA4-43CE-B290-5466E7258383}" dt="2023-11-07T17:53:03.322" v="7941" actId="1076"/>
          <ac:spMkLst>
            <pc:docMk/>
            <pc:sldMk cId="2796186534" sldId="292"/>
            <ac:spMk id="14" creationId="{0ECD6DEA-4789-17A2-3D85-875421B039AE}"/>
          </ac:spMkLst>
        </pc:spChg>
        <pc:spChg chg="add mod">
          <ac:chgData name="Marcos García Balboa" userId="e57dc77c939f7243" providerId="LiveId" clId="{AC3A97D7-3FA4-43CE-B290-5466E7258383}" dt="2023-11-07T18:26:39.474" v="8827" actId="164"/>
          <ac:spMkLst>
            <pc:docMk/>
            <pc:sldMk cId="2796186534" sldId="292"/>
            <ac:spMk id="15" creationId="{9F254899-1D34-1E9B-7211-7F74CA290DE3}"/>
          </ac:spMkLst>
        </pc:spChg>
        <pc:spChg chg="add del mod">
          <ac:chgData name="Marcos García Balboa" userId="e57dc77c939f7243" providerId="LiveId" clId="{AC3A97D7-3FA4-43CE-B290-5466E7258383}" dt="2023-11-07T18:22:36.811" v="8794" actId="478"/>
          <ac:spMkLst>
            <pc:docMk/>
            <pc:sldMk cId="2796186534" sldId="292"/>
            <ac:spMk id="23" creationId="{BFF7B6E3-5D94-FB19-9959-D2317D187A7A}"/>
          </ac:spMkLst>
        </pc:spChg>
        <pc:spChg chg="add mod">
          <ac:chgData name="Marcos García Balboa" userId="e57dc77c939f7243" providerId="LiveId" clId="{AC3A97D7-3FA4-43CE-B290-5466E7258383}" dt="2023-11-07T18:26:51.580" v="8834" actId="164"/>
          <ac:spMkLst>
            <pc:docMk/>
            <pc:sldMk cId="2796186534" sldId="292"/>
            <ac:spMk id="24" creationId="{1AB6FE0A-1328-1D0E-896E-7CB0FE80B0F8}"/>
          </ac:spMkLst>
        </pc:spChg>
        <pc:spChg chg="add mod">
          <ac:chgData name="Marcos García Balboa" userId="e57dc77c939f7243" providerId="LiveId" clId="{AC3A97D7-3FA4-43CE-B290-5466E7258383}" dt="2023-11-07T18:26:42.964" v="8829" actId="164"/>
          <ac:spMkLst>
            <pc:docMk/>
            <pc:sldMk cId="2796186534" sldId="292"/>
            <ac:spMk id="25" creationId="{CCA89991-9D70-7F76-861C-29EF75823F05}"/>
          </ac:spMkLst>
        </pc:spChg>
        <pc:spChg chg="add mod">
          <ac:chgData name="Marcos García Balboa" userId="e57dc77c939f7243" providerId="LiveId" clId="{AC3A97D7-3FA4-43CE-B290-5466E7258383}" dt="2023-11-07T18:26:55.719" v="8836" actId="164"/>
          <ac:spMkLst>
            <pc:docMk/>
            <pc:sldMk cId="2796186534" sldId="292"/>
            <ac:spMk id="26" creationId="{1728D8B1-81ED-7E1F-7EA0-09E14F97A810}"/>
          </ac:spMkLst>
        </pc:spChg>
        <pc:spChg chg="add mod">
          <ac:chgData name="Marcos García Balboa" userId="e57dc77c939f7243" providerId="LiveId" clId="{AC3A97D7-3FA4-43CE-B290-5466E7258383}" dt="2023-11-07T18:27:07.909" v="8839" actId="164"/>
          <ac:spMkLst>
            <pc:docMk/>
            <pc:sldMk cId="2796186534" sldId="292"/>
            <ac:spMk id="27" creationId="{FC0F365C-6A34-880E-F794-54AAB5CA1D0B}"/>
          </ac:spMkLst>
        </pc:spChg>
        <pc:spChg chg="add del mod">
          <ac:chgData name="Marcos García Balboa" userId="e57dc77c939f7243" providerId="LiveId" clId="{AC3A97D7-3FA4-43CE-B290-5466E7258383}" dt="2023-11-07T18:25:03.207" v="8809" actId="478"/>
          <ac:spMkLst>
            <pc:docMk/>
            <pc:sldMk cId="2796186534" sldId="292"/>
            <ac:spMk id="28" creationId="{B704BBD3-3F68-E1E1-7DA8-ED605B262ED9}"/>
          </ac:spMkLst>
        </pc:spChg>
        <pc:spChg chg="mod">
          <ac:chgData name="Marcos García Balboa" userId="e57dc77c939f7243" providerId="LiveId" clId="{AC3A97D7-3FA4-43CE-B290-5466E7258383}" dt="2023-11-07T17:55:52.909" v="7994" actId="1076"/>
          <ac:spMkLst>
            <pc:docMk/>
            <pc:sldMk cId="2796186534" sldId="292"/>
            <ac:spMk id="41" creationId="{C11B864B-C2D5-B9D7-C4A9-EE9ED9FCADC7}"/>
          </ac:spMkLst>
        </pc:spChg>
        <pc:grpChg chg="add mod">
          <ac:chgData name="Marcos García Balboa" userId="e57dc77c939f7243" providerId="LiveId" clId="{AC3A97D7-3FA4-43CE-B290-5466E7258383}" dt="2023-11-07T18:26:33.772" v="8825" actId="164"/>
          <ac:grpSpMkLst>
            <pc:docMk/>
            <pc:sldMk cId="2796186534" sldId="292"/>
            <ac:grpSpMk id="31" creationId="{4C328F5D-6B07-A1E5-DB9E-EBAE034B55DD}"/>
          </ac:grpSpMkLst>
        </pc:grpChg>
        <pc:grpChg chg="add mod">
          <ac:chgData name="Marcos García Balboa" userId="e57dc77c939f7243" providerId="LiveId" clId="{AC3A97D7-3FA4-43CE-B290-5466E7258383}" dt="2023-11-07T18:26:36.568" v="8826" actId="164"/>
          <ac:grpSpMkLst>
            <pc:docMk/>
            <pc:sldMk cId="2796186534" sldId="292"/>
            <ac:grpSpMk id="32" creationId="{A729CF0C-1DD4-33C5-050B-7C8216792687}"/>
          </ac:grpSpMkLst>
        </pc:grpChg>
        <pc:grpChg chg="add mod">
          <ac:chgData name="Marcos García Balboa" userId="e57dc77c939f7243" providerId="LiveId" clId="{AC3A97D7-3FA4-43CE-B290-5466E7258383}" dt="2023-11-07T18:26:39.474" v="8827" actId="164"/>
          <ac:grpSpMkLst>
            <pc:docMk/>
            <pc:sldMk cId="2796186534" sldId="292"/>
            <ac:grpSpMk id="33" creationId="{56DF89EF-6A6A-ECA1-1F31-14A5AE299CF1}"/>
          </ac:grpSpMkLst>
        </pc:grpChg>
        <pc:grpChg chg="add mod">
          <ac:chgData name="Marcos García Balboa" userId="e57dc77c939f7243" providerId="LiveId" clId="{AC3A97D7-3FA4-43CE-B290-5466E7258383}" dt="2023-11-07T18:26:41.505" v="8828" actId="164"/>
          <ac:grpSpMkLst>
            <pc:docMk/>
            <pc:sldMk cId="2796186534" sldId="292"/>
            <ac:grpSpMk id="35" creationId="{4E4B8630-34FB-8CBE-2DD2-539D3F6B85C8}"/>
          </ac:grpSpMkLst>
        </pc:grpChg>
        <pc:grpChg chg="add mod">
          <ac:chgData name="Marcos García Balboa" userId="e57dc77c939f7243" providerId="LiveId" clId="{AC3A97D7-3FA4-43CE-B290-5466E7258383}" dt="2023-11-07T18:26:42.964" v="8829" actId="164"/>
          <ac:grpSpMkLst>
            <pc:docMk/>
            <pc:sldMk cId="2796186534" sldId="292"/>
            <ac:grpSpMk id="36" creationId="{A1AFE529-1192-EA32-F3B6-17AF1BDC3EF2}"/>
          </ac:grpSpMkLst>
        </pc:grpChg>
        <pc:grpChg chg="add mod">
          <ac:chgData name="Marcos García Balboa" userId="e57dc77c939f7243" providerId="LiveId" clId="{AC3A97D7-3FA4-43CE-B290-5466E7258383}" dt="2023-11-07T18:26:48.163" v="8833" actId="164"/>
          <ac:grpSpMkLst>
            <pc:docMk/>
            <pc:sldMk cId="2796186534" sldId="292"/>
            <ac:grpSpMk id="37" creationId="{D8EA8E02-22A0-E98F-4B1E-3CA72BC5E8D1}"/>
          </ac:grpSpMkLst>
        </pc:grpChg>
        <pc:grpChg chg="add mod">
          <ac:chgData name="Marcos García Balboa" userId="e57dc77c939f7243" providerId="LiveId" clId="{AC3A97D7-3FA4-43CE-B290-5466E7258383}" dt="2023-11-07T18:26:47.958" v="8832" actId="164"/>
          <ac:grpSpMkLst>
            <pc:docMk/>
            <pc:sldMk cId="2796186534" sldId="292"/>
            <ac:grpSpMk id="38" creationId="{9AF3F27F-AA04-7772-F07A-9456D8E52956}"/>
          </ac:grpSpMkLst>
        </pc:grpChg>
        <pc:grpChg chg="add mod">
          <ac:chgData name="Marcos García Balboa" userId="e57dc77c939f7243" providerId="LiveId" clId="{AC3A97D7-3FA4-43CE-B290-5466E7258383}" dt="2023-11-07T18:26:51.580" v="8834" actId="164"/>
          <ac:grpSpMkLst>
            <pc:docMk/>
            <pc:sldMk cId="2796186534" sldId="292"/>
            <ac:grpSpMk id="39" creationId="{AE493BCA-9559-057A-3B29-2D2A7251F71C}"/>
          </ac:grpSpMkLst>
        </pc:grpChg>
        <pc:grpChg chg="add mod">
          <ac:chgData name="Marcos García Balboa" userId="e57dc77c939f7243" providerId="LiveId" clId="{AC3A97D7-3FA4-43CE-B290-5466E7258383}" dt="2023-11-07T18:26:53.492" v="8835" actId="164"/>
          <ac:grpSpMkLst>
            <pc:docMk/>
            <pc:sldMk cId="2796186534" sldId="292"/>
            <ac:grpSpMk id="40" creationId="{EC496A65-4396-2713-D46F-CE02FC50C322}"/>
          </ac:grpSpMkLst>
        </pc:grpChg>
        <pc:grpChg chg="add mod">
          <ac:chgData name="Marcos García Balboa" userId="e57dc77c939f7243" providerId="LiveId" clId="{AC3A97D7-3FA4-43CE-B290-5466E7258383}" dt="2023-11-07T18:26:55.719" v="8836" actId="164"/>
          <ac:grpSpMkLst>
            <pc:docMk/>
            <pc:sldMk cId="2796186534" sldId="292"/>
            <ac:grpSpMk id="42" creationId="{0FC032A6-817E-815F-D7EB-F272CBB24650}"/>
          </ac:grpSpMkLst>
        </pc:grpChg>
        <pc:grpChg chg="add mod">
          <ac:chgData name="Marcos García Balboa" userId="e57dc77c939f7243" providerId="LiveId" clId="{AC3A97D7-3FA4-43CE-B290-5466E7258383}" dt="2023-11-07T18:27:07.909" v="8839" actId="164"/>
          <ac:grpSpMkLst>
            <pc:docMk/>
            <pc:sldMk cId="2796186534" sldId="292"/>
            <ac:grpSpMk id="43" creationId="{C724ED56-7B30-5122-1873-1BB43DFD7D23}"/>
          </ac:grpSpMkLst>
        </pc:grpChg>
        <pc:picChg chg="add mod">
          <ac:chgData name="Marcos García Balboa" userId="e57dc77c939f7243" providerId="LiveId" clId="{AC3A97D7-3FA4-43CE-B290-5466E7258383}" dt="2023-11-07T17:56:04.037" v="8046" actId="14861"/>
          <ac:picMkLst>
            <pc:docMk/>
            <pc:sldMk cId="2796186534" sldId="292"/>
            <ac:picMk id="5" creationId="{C4598BEA-B893-E2A3-919C-758D09655E3F}"/>
          </ac:picMkLst>
        </pc:picChg>
        <pc:picChg chg="del">
          <ac:chgData name="Marcos García Balboa" userId="e57dc77c939f7243" providerId="LiveId" clId="{AC3A97D7-3FA4-43CE-B290-5466E7258383}" dt="2023-11-07T17:47:43.784" v="7845" actId="478"/>
          <ac:picMkLst>
            <pc:docMk/>
            <pc:sldMk cId="2796186534" sldId="292"/>
            <ac:picMk id="6" creationId="{D361CF0C-95AC-A2CC-B652-D8130AD8DE24}"/>
          </ac:picMkLst>
        </pc:picChg>
        <pc:picChg chg="add mod">
          <ac:chgData name="Marcos García Balboa" userId="e57dc77c939f7243" providerId="LiveId" clId="{AC3A97D7-3FA4-43CE-B290-5466E7258383}" dt="2023-11-07T18:26:42.964" v="8829" actId="164"/>
          <ac:picMkLst>
            <pc:docMk/>
            <pc:sldMk cId="2796186534" sldId="292"/>
            <ac:picMk id="17" creationId="{709C660D-9A27-4831-5596-D04827B0976A}"/>
          </ac:picMkLst>
        </pc:picChg>
        <pc:picChg chg="add del mod">
          <ac:chgData name="Marcos García Balboa" userId="e57dc77c939f7243" providerId="LiveId" clId="{AC3A97D7-3FA4-43CE-B290-5466E7258383}" dt="2023-11-07T18:11:33.603" v="8456" actId="478"/>
          <ac:picMkLst>
            <pc:docMk/>
            <pc:sldMk cId="2796186534" sldId="292"/>
            <ac:picMk id="19" creationId="{B1793682-B596-19FD-D251-CCDC5F90BE79}"/>
          </ac:picMkLst>
        </pc:picChg>
        <pc:picChg chg="add mod">
          <ac:chgData name="Marcos García Balboa" userId="e57dc77c939f7243" providerId="LiveId" clId="{AC3A97D7-3FA4-43CE-B290-5466E7258383}" dt="2023-11-07T18:26:18.478" v="8824" actId="1076"/>
          <ac:picMkLst>
            <pc:docMk/>
            <pc:sldMk cId="2796186534" sldId="292"/>
            <ac:picMk id="20" creationId="{2094EE85-D27D-9D20-37DE-C6BA68A90607}"/>
          </ac:picMkLst>
        </pc:picChg>
        <pc:picChg chg="add mod ord">
          <ac:chgData name="Marcos García Balboa" userId="e57dc77c939f7243" providerId="LiveId" clId="{AC3A97D7-3FA4-43CE-B290-5466E7258383}" dt="2023-11-07T18:26:51.580" v="8834" actId="164"/>
          <ac:picMkLst>
            <pc:docMk/>
            <pc:sldMk cId="2796186534" sldId="292"/>
            <ac:picMk id="22" creationId="{A84B24C1-2509-37C4-CA4E-1326808FC97D}"/>
          </ac:picMkLst>
        </pc:picChg>
        <pc:picChg chg="add mod">
          <ac:chgData name="Marcos García Balboa" userId="e57dc77c939f7243" providerId="LiveId" clId="{AC3A97D7-3FA4-43CE-B290-5466E7258383}" dt="2023-11-07T18:26:55.719" v="8836" actId="164"/>
          <ac:picMkLst>
            <pc:docMk/>
            <pc:sldMk cId="2796186534" sldId="292"/>
            <ac:picMk id="30" creationId="{D770E115-4D06-4E5D-1ABB-2D043895B98E}"/>
          </ac:picMkLst>
        </pc:picChg>
        <pc:picChg chg="add mod">
          <ac:chgData name="Marcos García Balboa" userId="e57dc77c939f7243" providerId="LiveId" clId="{AC3A97D7-3FA4-43CE-B290-5466E7258383}" dt="2023-11-07T18:30:01.447" v="8860" actId="1076"/>
          <ac:picMkLst>
            <pc:docMk/>
            <pc:sldMk cId="2796186534" sldId="292"/>
            <ac:picMk id="44" creationId="{132E8686-160C-6B7D-5D5E-CEED86B9913B}"/>
          </ac:picMkLst>
        </pc:picChg>
        <pc:picChg chg="del mod">
          <ac:chgData name="Marcos García Balboa" userId="e57dc77c939f7243" providerId="LiveId" clId="{AC3A97D7-3FA4-43CE-B290-5466E7258383}" dt="2023-11-07T17:48:03.924" v="7848" actId="478"/>
          <ac:picMkLst>
            <pc:docMk/>
            <pc:sldMk cId="2796186534" sldId="292"/>
            <ac:picMk id="5122" creationId="{3BC51FF6-2E76-44CB-DFBC-B8A95711E1D6}"/>
          </ac:picMkLst>
        </pc:picChg>
        <pc:picChg chg="del mod">
          <ac:chgData name="Marcos García Balboa" userId="e57dc77c939f7243" providerId="LiveId" clId="{AC3A97D7-3FA4-43CE-B290-5466E7258383}" dt="2023-11-07T17:59:12.875" v="8277" actId="478"/>
          <ac:picMkLst>
            <pc:docMk/>
            <pc:sldMk cId="2796186534" sldId="292"/>
            <ac:picMk id="5126" creationId="{528978E2-C7C1-C309-B4B0-59AA74C89524}"/>
          </ac:picMkLst>
        </pc:picChg>
        <pc:picChg chg="add mod">
          <ac:chgData name="Marcos García Balboa" userId="e57dc77c939f7243" providerId="LiveId" clId="{AC3A97D7-3FA4-43CE-B290-5466E7258383}" dt="2023-11-07T18:26:33.772" v="8825" actId="164"/>
          <ac:picMkLst>
            <pc:docMk/>
            <pc:sldMk cId="2796186534" sldId="292"/>
            <ac:picMk id="6146" creationId="{2E5C5EE7-9E51-B922-1EF8-D3FB22780708}"/>
          </ac:picMkLst>
        </pc:picChg>
        <pc:picChg chg="add del mod">
          <ac:chgData name="Marcos García Balboa" userId="e57dc77c939f7243" providerId="LiveId" clId="{AC3A97D7-3FA4-43CE-B290-5466E7258383}" dt="2023-11-07T17:57:34.646" v="8088" actId="478"/>
          <ac:picMkLst>
            <pc:docMk/>
            <pc:sldMk cId="2796186534" sldId="292"/>
            <ac:picMk id="6148" creationId="{725D0418-12FD-C974-CF29-0C099367DE37}"/>
          </ac:picMkLst>
        </pc:picChg>
        <pc:picChg chg="add mod">
          <ac:chgData name="Marcos García Balboa" userId="e57dc77c939f7243" providerId="LiveId" clId="{AC3A97D7-3FA4-43CE-B290-5466E7258383}" dt="2023-11-07T18:26:36.568" v="8826" actId="164"/>
          <ac:picMkLst>
            <pc:docMk/>
            <pc:sldMk cId="2796186534" sldId="292"/>
            <ac:picMk id="6150" creationId="{0BB4E54C-318D-75C6-6F29-B825EBAE3CCC}"/>
          </ac:picMkLst>
        </pc:picChg>
        <pc:picChg chg="add del mod">
          <ac:chgData name="Marcos García Balboa" userId="e57dc77c939f7243" providerId="LiveId" clId="{AC3A97D7-3FA4-43CE-B290-5466E7258383}" dt="2023-11-07T17:59:12.875" v="8277" actId="478"/>
          <ac:picMkLst>
            <pc:docMk/>
            <pc:sldMk cId="2796186534" sldId="292"/>
            <ac:picMk id="6152" creationId="{9A67C580-0E50-0A38-AADF-197F63CC224B}"/>
          </ac:picMkLst>
        </pc:picChg>
        <pc:picChg chg="add mod">
          <ac:chgData name="Marcos García Balboa" userId="e57dc77c939f7243" providerId="LiveId" clId="{AC3A97D7-3FA4-43CE-B290-5466E7258383}" dt="2023-11-07T18:26:39.474" v="8827" actId="164"/>
          <ac:picMkLst>
            <pc:docMk/>
            <pc:sldMk cId="2796186534" sldId="292"/>
            <ac:picMk id="6154" creationId="{DCC81FD1-981D-E706-4FE0-B023795B646A}"/>
          </ac:picMkLst>
        </pc:picChg>
        <pc:picChg chg="add del mod">
          <ac:chgData name="Marcos García Balboa" userId="e57dc77c939f7243" providerId="LiveId" clId="{AC3A97D7-3FA4-43CE-B290-5466E7258383}" dt="2023-11-07T18:26:41.505" v="8828" actId="164"/>
          <ac:picMkLst>
            <pc:docMk/>
            <pc:sldMk cId="2796186534" sldId="292"/>
            <ac:picMk id="6156" creationId="{2E0A1809-82AA-674E-06A8-F1C8D00F7568}"/>
          </ac:picMkLst>
        </pc:picChg>
        <pc:picChg chg="add del mod">
          <ac:chgData name="Marcos García Balboa" userId="e57dc77c939f7243" providerId="LiveId" clId="{AC3A97D7-3FA4-43CE-B290-5466E7258383}" dt="2023-11-07T18:26:41.505" v="8828" actId="164"/>
          <ac:picMkLst>
            <pc:docMk/>
            <pc:sldMk cId="2796186534" sldId="292"/>
            <ac:picMk id="6158" creationId="{8E3A0374-AA42-5185-1395-A4C70413250C}"/>
          </ac:picMkLst>
        </pc:picChg>
        <pc:picChg chg="add del">
          <ac:chgData name="Marcos García Balboa" userId="e57dc77c939f7243" providerId="LiveId" clId="{AC3A97D7-3FA4-43CE-B290-5466E7258383}" dt="2023-11-07T18:10:10.745" v="8438" actId="478"/>
          <ac:picMkLst>
            <pc:docMk/>
            <pc:sldMk cId="2796186534" sldId="292"/>
            <ac:picMk id="6160" creationId="{E0FD1704-CB46-AFED-42CE-86CD2D3FA5E5}"/>
          </ac:picMkLst>
        </pc:picChg>
        <pc:picChg chg="add del">
          <ac:chgData name="Marcos García Balboa" userId="e57dc77c939f7243" providerId="LiveId" clId="{AC3A97D7-3FA4-43CE-B290-5466E7258383}" dt="2023-11-07T18:10:28.731" v="8440" actId="478"/>
          <ac:picMkLst>
            <pc:docMk/>
            <pc:sldMk cId="2796186534" sldId="292"/>
            <ac:picMk id="6162" creationId="{8A6BC4BA-B89C-E8E4-08A1-1B318B3E04A2}"/>
          </ac:picMkLst>
        </pc:picChg>
        <pc:picChg chg="add del mod">
          <ac:chgData name="Marcos García Balboa" userId="e57dc77c939f7243" providerId="LiveId" clId="{AC3A97D7-3FA4-43CE-B290-5466E7258383}" dt="2023-11-07T18:13:16.961" v="8485" actId="478"/>
          <ac:picMkLst>
            <pc:docMk/>
            <pc:sldMk cId="2796186534" sldId="292"/>
            <ac:picMk id="6164" creationId="{9B9E3D9E-6917-3702-B768-876663623C94}"/>
          </ac:picMkLst>
        </pc:picChg>
        <pc:picChg chg="add mod">
          <ac:chgData name="Marcos García Balboa" userId="e57dc77c939f7243" providerId="LiveId" clId="{AC3A97D7-3FA4-43CE-B290-5466E7258383}" dt="2023-11-07T18:26:51.580" v="8834" actId="164"/>
          <ac:picMkLst>
            <pc:docMk/>
            <pc:sldMk cId="2796186534" sldId="292"/>
            <ac:picMk id="6166" creationId="{AE86CBD3-1D82-4FE4-F3A0-4061BADAEE74}"/>
          </ac:picMkLst>
        </pc:picChg>
        <pc:picChg chg="add del mod">
          <ac:chgData name="Marcos García Balboa" userId="e57dc77c939f7243" providerId="LiveId" clId="{AC3A97D7-3FA4-43CE-B290-5466E7258383}" dt="2023-11-07T18:18:15.598" v="8617" actId="478"/>
          <ac:picMkLst>
            <pc:docMk/>
            <pc:sldMk cId="2796186534" sldId="292"/>
            <ac:picMk id="6168" creationId="{A4C79302-F794-3DC0-0231-BCF6AC66450B}"/>
          </ac:picMkLst>
        </pc:picChg>
        <pc:picChg chg="add mod">
          <ac:chgData name="Marcos García Balboa" userId="e57dc77c939f7243" providerId="LiveId" clId="{AC3A97D7-3FA4-43CE-B290-5466E7258383}" dt="2023-11-07T18:26:53.492" v="8835" actId="164"/>
          <ac:picMkLst>
            <pc:docMk/>
            <pc:sldMk cId="2796186534" sldId="292"/>
            <ac:picMk id="6170" creationId="{7C574F32-2FC5-7C5D-3137-F13F39440C90}"/>
          </ac:picMkLst>
        </pc:picChg>
        <pc:picChg chg="add mod">
          <ac:chgData name="Marcos García Balboa" userId="e57dc77c939f7243" providerId="LiveId" clId="{AC3A97D7-3FA4-43CE-B290-5466E7258383}" dt="2023-11-07T18:27:07.909" v="8839" actId="164"/>
          <ac:picMkLst>
            <pc:docMk/>
            <pc:sldMk cId="2796186534" sldId="292"/>
            <ac:picMk id="6172" creationId="{81CD9D23-A91E-9B41-586E-925EC10C09CA}"/>
          </ac:picMkLst>
        </pc:picChg>
      </pc:sldChg>
      <pc:sldChg chg="add del">
        <pc:chgData name="Marcos García Balboa" userId="e57dc77c939f7243" providerId="LiveId" clId="{AC3A97D7-3FA4-43CE-B290-5466E7258383}" dt="2023-11-07T17:44:57.840" v="7818" actId="47"/>
        <pc:sldMkLst>
          <pc:docMk/>
          <pc:sldMk cId="3963157420" sldId="292"/>
        </pc:sldMkLst>
      </pc:sldChg>
      <pc:sldChg chg="addSp delSp modSp add mod">
        <pc:chgData name="Marcos García Balboa" userId="e57dc77c939f7243" providerId="LiveId" clId="{AC3A97D7-3FA4-43CE-B290-5466E7258383}" dt="2023-11-07T18:30:36.783" v="8880" actId="478"/>
        <pc:sldMkLst>
          <pc:docMk/>
          <pc:sldMk cId="435503160" sldId="293"/>
        </pc:sldMkLst>
        <pc:spChg chg="mod">
          <ac:chgData name="Marcos García Balboa" userId="e57dc77c939f7243" providerId="LiveId" clId="{AC3A97D7-3FA4-43CE-B290-5466E7258383}" dt="2023-11-07T18:30:15.408" v="8878" actId="20577"/>
          <ac:spMkLst>
            <pc:docMk/>
            <pc:sldMk cId="435503160" sldId="293"/>
            <ac:spMk id="4" creationId="{D7287A49-C530-3490-CBE2-E51BFE55DBCF}"/>
          </ac:spMkLst>
        </pc:spChg>
        <pc:picChg chg="add del mod">
          <ac:chgData name="Marcos García Balboa" userId="e57dc77c939f7243" providerId="LiveId" clId="{AC3A97D7-3FA4-43CE-B290-5466E7258383}" dt="2023-11-07T18:30:36.783" v="8880" actId="478"/>
          <ac:picMkLst>
            <pc:docMk/>
            <pc:sldMk cId="435503160" sldId="293"/>
            <ac:picMk id="2" creationId="{DB703FDC-09A0-264E-5B81-B5ADDAA190D3}"/>
          </ac:picMkLst>
        </pc:picChg>
        <pc:picChg chg="del">
          <ac:chgData name="Marcos García Balboa" userId="e57dc77c939f7243" providerId="LiveId" clId="{AC3A97D7-3FA4-43CE-B290-5466E7258383}" dt="2023-11-07T18:30:09.511" v="8861" actId="478"/>
          <ac:picMkLst>
            <pc:docMk/>
            <pc:sldMk cId="435503160" sldId="293"/>
            <ac:picMk id="5122" creationId="{3BC51FF6-2E76-44CB-DFBC-B8A95711E1D6}"/>
          </ac:picMkLst>
        </pc:picChg>
      </pc:sldChg>
      <pc:sldChg chg="add del">
        <pc:chgData name="Marcos García Balboa" userId="e57dc77c939f7243" providerId="LiveId" clId="{AC3A97D7-3FA4-43CE-B290-5466E7258383}" dt="2023-11-07T18:29:32.288" v="8855" actId="47"/>
        <pc:sldMkLst>
          <pc:docMk/>
          <pc:sldMk cId="4249467737" sldId="293"/>
        </pc:sldMkLst>
      </pc:sldChg>
      <pc:sldChg chg="addSp modSp add del mod">
        <pc:chgData name="Marcos García Balboa" userId="e57dc77c939f7243" providerId="LiveId" clId="{AC3A97D7-3FA4-43CE-B290-5466E7258383}" dt="2023-11-07T18:32:34.145" v="8905" actId="47"/>
        <pc:sldMkLst>
          <pc:docMk/>
          <pc:sldMk cId="1084911786" sldId="294"/>
        </pc:sldMkLst>
        <pc:spChg chg="add mod">
          <ac:chgData name="Marcos García Balboa" userId="e57dc77c939f7243" providerId="LiveId" clId="{AC3A97D7-3FA4-43CE-B290-5466E7258383}" dt="2023-11-07T18:31:52.846" v="8904" actId="1076"/>
          <ac:spMkLst>
            <pc:docMk/>
            <pc:sldMk cId="1084911786" sldId="294"/>
            <ac:spMk id="2" creationId="{E3E99CA7-A944-6205-3848-CEECA43E0F64}"/>
          </ac:spMkLst>
        </pc:spChg>
        <pc:spChg chg="mod">
          <ac:chgData name="Marcos García Balboa" userId="e57dc77c939f7243" providerId="LiveId" clId="{AC3A97D7-3FA4-43CE-B290-5466E7258383}" dt="2023-11-07T18:30:56.124" v="8886" actId="1076"/>
          <ac:spMkLst>
            <pc:docMk/>
            <pc:sldMk cId="1084911786" sldId="294"/>
            <ac:spMk id="4" creationId="{D7287A49-C530-3490-CBE2-E51BFE55DBCF}"/>
          </ac:spMkLst>
        </pc:spChg>
        <pc:spChg chg="mod">
          <ac:chgData name="Marcos García Balboa" userId="e57dc77c939f7243" providerId="LiveId" clId="{AC3A97D7-3FA4-43CE-B290-5466E7258383}" dt="2023-11-07T18:30:52.611" v="8885" actId="1076"/>
          <ac:spMkLst>
            <pc:docMk/>
            <pc:sldMk cId="1084911786" sldId="294"/>
            <ac:spMk id="41" creationId="{C11B864B-C2D5-B9D7-C4A9-EE9ED9FCADC7}"/>
          </ac:spMkLst>
        </pc:spChg>
      </pc:sldChg>
      <pc:sldChg chg="addSp delSp modSp add mod delAnim modAnim">
        <pc:chgData name="Marcos García Balboa" userId="e57dc77c939f7243" providerId="LiveId" clId="{AC3A97D7-3FA4-43CE-B290-5466E7258383}" dt="2023-11-12T16:23:46.139" v="9622" actId="12"/>
        <pc:sldMkLst>
          <pc:docMk/>
          <pc:sldMk cId="2790540758" sldId="294"/>
        </pc:sldMkLst>
        <pc:spChg chg="mod">
          <ac:chgData name="Marcos García Balboa" userId="e57dc77c939f7243" providerId="LiveId" clId="{AC3A97D7-3FA4-43CE-B290-5466E7258383}" dt="2023-11-12T16:23:46.139" v="9622" actId="12"/>
          <ac:spMkLst>
            <pc:docMk/>
            <pc:sldMk cId="2790540758" sldId="294"/>
            <ac:spMk id="2" creationId="{4968F323-0AE3-E619-C9EF-1149E3B6D664}"/>
          </ac:spMkLst>
        </pc:spChg>
        <pc:spChg chg="mod">
          <ac:chgData name="Marcos García Balboa" userId="e57dc77c939f7243" providerId="LiveId" clId="{AC3A97D7-3FA4-43CE-B290-5466E7258383}" dt="2023-11-07T18:32:45.854" v="8923" actId="20577"/>
          <ac:spMkLst>
            <pc:docMk/>
            <pc:sldMk cId="2790540758" sldId="294"/>
            <ac:spMk id="23" creationId="{531E78BE-3F76-1C9A-63ED-778C00362A6F}"/>
          </ac:spMkLst>
        </pc:spChg>
        <pc:graphicFrameChg chg="add del mod modGraphic">
          <ac:chgData name="Marcos García Balboa" userId="e57dc77c939f7243" providerId="LiveId" clId="{AC3A97D7-3FA4-43CE-B290-5466E7258383}" dt="2023-11-07T18:37:43.559" v="9224" actId="478"/>
          <ac:graphicFrameMkLst>
            <pc:docMk/>
            <pc:sldMk cId="2790540758" sldId="294"/>
            <ac:graphicFrameMk id="5" creationId="{4FC3A1C2-587B-4FE9-FA12-69C53E0AE666}"/>
          </ac:graphicFrameMkLst>
        </pc:graphicFrameChg>
        <pc:picChg chg="add mod">
          <ac:chgData name="Marcos García Balboa" userId="e57dc77c939f7243" providerId="LiveId" clId="{AC3A97D7-3FA4-43CE-B290-5466E7258383}" dt="2023-11-07T18:38:22.474" v="9233" actId="1076"/>
          <ac:picMkLst>
            <pc:docMk/>
            <pc:sldMk cId="2790540758" sldId="294"/>
            <ac:picMk id="6" creationId="{BC63BD0F-0384-E127-E867-7A78339B87C1}"/>
          </ac:picMkLst>
        </pc:picChg>
        <pc:picChg chg="add mod">
          <ac:chgData name="Marcos García Balboa" userId="e57dc77c939f7243" providerId="LiveId" clId="{AC3A97D7-3FA4-43CE-B290-5466E7258383}" dt="2023-11-07T18:38:25.721" v="9235" actId="1076"/>
          <ac:picMkLst>
            <pc:docMk/>
            <pc:sldMk cId="2790540758" sldId="294"/>
            <ac:picMk id="7" creationId="{6669B294-9897-81D2-D47C-A9A0DF64DAF4}"/>
          </ac:picMkLst>
        </pc:picChg>
        <pc:picChg chg="add del mod">
          <ac:chgData name="Marcos García Balboa" userId="e57dc77c939f7243" providerId="LiveId" clId="{AC3A97D7-3FA4-43CE-B290-5466E7258383}" dt="2023-11-12T16:23:40.222" v="9620" actId="478"/>
          <ac:picMkLst>
            <pc:docMk/>
            <pc:sldMk cId="2790540758" sldId="294"/>
            <ac:picMk id="8" creationId="{B0AC97FD-866F-A178-87E8-35E04F79FC15}"/>
          </ac:picMkLst>
        </pc:picChg>
        <pc:picChg chg="add mod">
          <ac:chgData name="Marcos García Balboa" userId="e57dc77c939f7243" providerId="LiveId" clId="{AC3A97D7-3FA4-43CE-B290-5466E7258383}" dt="2023-11-07T18:38:31.761" v="9237" actId="1076"/>
          <ac:picMkLst>
            <pc:docMk/>
            <pc:sldMk cId="2790540758" sldId="294"/>
            <ac:picMk id="9" creationId="{47C64685-C93E-9A45-CB53-CD6B592D7330}"/>
          </ac:picMkLst>
        </pc:picChg>
        <pc:picChg chg="add del mod">
          <ac:chgData name="Marcos García Balboa" userId="e57dc77c939f7243" providerId="LiveId" clId="{AC3A97D7-3FA4-43CE-B290-5466E7258383}" dt="2023-11-12T16:23:41.195" v="9621" actId="478"/>
          <ac:picMkLst>
            <pc:docMk/>
            <pc:sldMk cId="2790540758" sldId="294"/>
            <ac:picMk id="10" creationId="{CE649783-470F-1018-7640-DC4C12602D7E}"/>
          </ac:picMkLst>
        </pc:picChg>
        <pc:picChg chg="add del mod">
          <ac:chgData name="Marcos García Balboa" userId="e57dc77c939f7243" providerId="LiveId" clId="{AC3A97D7-3FA4-43CE-B290-5466E7258383}" dt="2023-11-07T18:38:35.686" v="9239" actId="478"/>
          <ac:picMkLst>
            <pc:docMk/>
            <pc:sldMk cId="2790540758" sldId="294"/>
            <ac:picMk id="11" creationId="{467A89E7-6246-03A1-E4DA-867E240AC0A7}"/>
          </ac:picMkLst>
        </pc:picChg>
        <pc:picChg chg="add del mod">
          <ac:chgData name="Marcos García Balboa" userId="e57dc77c939f7243" providerId="LiveId" clId="{AC3A97D7-3FA4-43CE-B290-5466E7258383}" dt="2023-11-07T18:38:18.575" v="9232" actId="478"/>
          <ac:picMkLst>
            <pc:docMk/>
            <pc:sldMk cId="2790540758" sldId="294"/>
            <ac:picMk id="7170" creationId="{2A11F70D-9037-6941-21BC-FF6BF51B47B2}"/>
          </ac:picMkLst>
        </pc:picChg>
      </pc:sldChg>
      <pc:sldChg chg="add del">
        <pc:chgData name="Marcos García Balboa" userId="e57dc77c939f7243" providerId="LiveId" clId="{AC3A97D7-3FA4-43CE-B290-5466E7258383}" dt="2023-11-07T18:39:06.680" v="9244" actId="47"/>
        <pc:sldMkLst>
          <pc:docMk/>
          <pc:sldMk cId="1750501228" sldId="295"/>
        </pc:sldMkLst>
      </pc:sldChg>
      <pc:sldChg chg="addSp delSp modSp add mod">
        <pc:chgData name="Marcos García Balboa" userId="e57dc77c939f7243" providerId="LiveId" clId="{AC3A97D7-3FA4-43CE-B290-5466E7258383}" dt="2023-11-07T22:43:55.962" v="9461" actId="1076"/>
        <pc:sldMkLst>
          <pc:docMk/>
          <pc:sldMk cId="1755166053" sldId="295"/>
        </pc:sldMkLst>
        <pc:spChg chg="mod">
          <ac:chgData name="Marcos García Balboa" userId="e57dc77c939f7243" providerId="LiveId" clId="{AC3A97D7-3FA4-43CE-B290-5466E7258383}" dt="2023-11-07T18:39:30.439" v="9265" actId="20577"/>
          <ac:spMkLst>
            <pc:docMk/>
            <pc:sldMk cId="1755166053" sldId="295"/>
            <ac:spMk id="4" creationId="{D7287A49-C530-3490-CBE2-E51BFE55DBCF}"/>
          </ac:spMkLst>
        </pc:spChg>
        <pc:spChg chg="del mod">
          <ac:chgData name="Marcos García Balboa" userId="e57dc77c939f7243" providerId="LiveId" clId="{AC3A97D7-3FA4-43CE-B290-5466E7258383}" dt="2023-11-07T19:44:56.614" v="9432" actId="478"/>
          <ac:spMkLst>
            <pc:docMk/>
            <pc:sldMk cId="1755166053" sldId="295"/>
            <ac:spMk id="41" creationId="{C11B864B-C2D5-B9D7-C4A9-EE9ED9FCADC7}"/>
          </ac:spMkLst>
        </pc:spChg>
        <pc:grpChg chg="add mod">
          <ac:chgData name="Marcos García Balboa" userId="e57dc77c939f7243" providerId="LiveId" clId="{AC3A97D7-3FA4-43CE-B290-5466E7258383}" dt="2023-11-07T22:43:55.962" v="9461" actId="1076"/>
          <ac:grpSpMkLst>
            <pc:docMk/>
            <pc:sldMk cId="1755166053" sldId="295"/>
            <ac:grpSpMk id="2" creationId="{E2319725-62DF-7CE4-DD06-EC86B3245D57}"/>
          </ac:grpSpMkLst>
        </pc:grpChg>
        <pc:graphicFrameChg chg="mod">
          <ac:chgData name="Marcos García Balboa" userId="e57dc77c939f7243" providerId="LiveId" clId="{AC3A97D7-3FA4-43CE-B290-5466E7258383}" dt="2023-11-07T22:43:55.962" v="9461" actId="1076"/>
          <ac:graphicFrameMkLst>
            <pc:docMk/>
            <pc:sldMk cId="1755166053" sldId="295"/>
            <ac:graphicFrameMk id="9" creationId="{36B8C7C3-A3DD-835A-F715-B7F203BA7F3C}"/>
          </ac:graphicFrameMkLst>
        </pc:graphicFrameChg>
        <pc:graphicFrameChg chg="mod">
          <ac:chgData name="Marcos García Balboa" userId="e57dc77c939f7243" providerId="LiveId" clId="{AC3A97D7-3FA4-43CE-B290-5466E7258383}" dt="2023-11-07T22:43:55.962" v="9461" actId="1076"/>
          <ac:graphicFrameMkLst>
            <pc:docMk/>
            <pc:sldMk cId="1755166053" sldId="295"/>
            <ac:graphicFrameMk id="10" creationId="{6774A6B5-4C35-0131-0713-E8619D77F1C7}"/>
          </ac:graphicFrameMkLst>
        </pc:graphicFrameChg>
        <pc:graphicFrameChg chg="add del mod">
          <ac:chgData name="Marcos García Balboa" userId="e57dc77c939f7243" providerId="LiveId" clId="{AC3A97D7-3FA4-43CE-B290-5466E7258383}" dt="2023-11-07T22:43:55.962" v="9461" actId="1076"/>
          <ac:graphicFrameMkLst>
            <pc:docMk/>
            <pc:sldMk cId="1755166053" sldId="295"/>
            <ac:graphicFrameMk id="11" creationId="{06BE9863-9970-7DA9-57E8-0FDA9824DEA1}"/>
          </ac:graphicFrameMkLst>
        </pc:graphicFrameChg>
        <pc:graphicFrameChg chg="mod">
          <ac:chgData name="Marcos García Balboa" userId="e57dc77c939f7243" providerId="LiveId" clId="{AC3A97D7-3FA4-43CE-B290-5466E7258383}" dt="2023-11-07T22:43:55.962" v="9461" actId="1076"/>
          <ac:graphicFrameMkLst>
            <pc:docMk/>
            <pc:sldMk cId="1755166053" sldId="295"/>
            <ac:graphicFrameMk id="12" creationId="{5699DFAB-85C3-C0F1-A920-147046FB2FAC}"/>
          </ac:graphicFrameMkLst>
        </pc:graphicFrameChg>
        <pc:picChg chg="mod">
          <ac:chgData name="Marcos García Balboa" userId="e57dc77c939f7243" providerId="LiveId" clId="{AC3A97D7-3FA4-43CE-B290-5466E7258383}" dt="2023-11-07T22:43:55.962" v="9461" actId="1076"/>
          <ac:picMkLst>
            <pc:docMk/>
            <pc:sldMk cId="1755166053" sldId="295"/>
            <ac:picMk id="3" creationId="{BCC3003E-1D91-D0EB-8E0E-D01BA5DD2182}"/>
          </ac:picMkLst>
        </pc:picChg>
        <pc:picChg chg="mod">
          <ac:chgData name="Marcos García Balboa" userId="e57dc77c939f7243" providerId="LiveId" clId="{AC3A97D7-3FA4-43CE-B290-5466E7258383}" dt="2023-11-07T22:43:55.962" v="9461" actId="1076"/>
          <ac:picMkLst>
            <pc:docMk/>
            <pc:sldMk cId="1755166053" sldId="295"/>
            <ac:picMk id="5" creationId="{8CEEF7E4-EC22-7F23-D2D5-F1F4D8977CE6}"/>
          </ac:picMkLst>
        </pc:picChg>
        <pc:picChg chg="mod">
          <ac:chgData name="Marcos García Balboa" userId="e57dc77c939f7243" providerId="LiveId" clId="{AC3A97D7-3FA4-43CE-B290-5466E7258383}" dt="2023-11-07T22:43:55.962" v="9461" actId="1076"/>
          <ac:picMkLst>
            <pc:docMk/>
            <pc:sldMk cId="1755166053" sldId="295"/>
            <ac:picMk id="6" creationId="{17942A72-44DA-5C88-1CFE-EF6DB922DEB4}"/>
          </ac:picMkLst>
        </pc:picChg>
        <pc:picChg chg="mod">
          <ac:chgData name="Marcos García Balboa" userId="e57dc77c939f7243" providerId="LiveId" clId="{AC3A97D7-3FA4-43CE-B290-5466E7258383}" dt="2023-11-07T22:43:55.962" v="9461" actId="1076"/>
          <ac:picMkLst>
            <pc:docMk/>
            <pc:sldMk cId="1755166053" sldId="295"/>
            <ac:picMk id="7" creationId="{9B54DB79-52F1-40B7-D65F-E3C808EC5311}"/>
          </ac:picMkLst>
        </pc:picChg>
        <pc:picChg chg="mod">
          <ac:chgData name="Marcos García Balboa" userId="e57dc77c939f7243" providerId="LiveId" clId="{AC3A97D7-3FA4-43CE-B290-5466E7258383}" dt="2023-11-07T22:43:55.962" v="9461" actId="1076"/>
          <ac:picMkLst>
            <pc:docMk/>
            <pc:sldMk cId="1755166053" sldId="295"/>
            <ac:picMk id="8" creationId="{7F6E1AA5-EBD0-9374-E9DA-B4A4A4F995ED}"/>
          </ac:picMkLst>
        </pc:picChg>
        <pc:picChg chg="add del mod">
          <ac:chgData name="Marcos García Balboa" userId="e57dc77c939f7243" providerId="LiveId" clId="{AC3A97D7-3FA4-43CE-B290-5466E7258383}" dt="2023-11-07T20:21:46.939" v="9436" actId="478"/>
          <ac:picMkLst>
            <pc:docMk/>
            <pc:sldMk cId="1755166053" sldId="295"/>
            <ac:picMk id="14" creationId="{A3448F8E-CEBD-6889-B3C1-383590205679}"/>
          </ac:picMkLst>
        </pc:picChg>
        <pc:picChg chg="add del">
          <ac:chgData name="Marcos García Balboa" userId="e57dc77c939f7243" providerId="LiveId" clId="{AC3A97D7-3FA4-43CE-B290-5466E7258383}" dt="2023-11-07T18:54:57.780" v="9430" actId="478"/>
          <ac:picMkLst>
            <pc:docMk/>
            <pc:sldMk cId="1755166053" sldId="295"/>
            <ac:picMk id="16386" creationId="{F05BA014-EF89-17EA-B009-ED9D4006076B}"/>
          </ac:picMkLst>
        </pc:picChg>
        <pc:picChg chg="add mod">
          <ac:chgData name="Marcos García Balboa" userId="e57dc77c939f7243" providerId="LiveId" clId="{AC3A97D7-3FA4-43CE-B290-5466E7258383}" dt="2023-11-07T20:22:27.129" v="9440" actId="1076"/>
          <ac:picMkLst>
            <pc:docMk/>
            <pc:sldMk cId="1755166053" sldId="295"/>
            <ac:picMk id="16388" creationId="{D6E12CA8-43A3-6429-3991-C580A8331A71}"/>
          </ac:picMkLst>
        </pc:picChg>
      </pc:sldChg>
      <pc:sldChg chg="add del">
        <pc:chgData name="Marcos García Balboa" userId="e57dc77c939f7243" providerId="LiveId" clId="{AC3A97D7-3FA4-43CE-B290-5466E7258383}" dt="2023-11-07T18:39:11.002" v="9246"/>
        <pc:sldMkLst>
          <pc:docMk/>
          <pc:sldMk cId="4119888465" sldId="295"/>
        </pc:sldMkLst>
      </pc:sldChg>
      <pc:sldChg chg="add del">
        <pc:chgData name="Marcos García Balboa" userId="e57dc77c939f7243" providerId="LiveId" clId="{AC3A97D7-3FA4-43CE-B290-5466E7258383}" dt="2023-11-07T18:39:05.738" v="9243" actId="47"/>
        <pc:sldMkLst>
          <pc:docMk/>
          <pc:sldMk cId="983780074" sldId="296"/>
        </pc:sldMkLst>
      </pc:sldChg>
      <pc:sldChg chg="add del setBg">
        <pc:chgData name="Marcos García Balboa" userId="e57dc77c939f7243" providerId="LiveId" clId="{AC3A97D7-3FA4-43CE-B290-5466E7258383}" dt="2023-11-07T18:50:31.259" v="9340" actId="47"/>
        <pc:sldMkLst>
          <pc:docMk/>
          <pc:sldMk cId="3487514378" sldId="296"/>
        </pc:sldMkLst>
      </pc:sldChg>
      <pc:sldChg chg="addSp delSp modSp add mod setBg modAnim">
        <pc:chgData name="Marcos García Balboa" userId="e57dc77c939f7243" providerId="LiveId" clId="{AC3A97D7-3FA4-43CE-B290-5466E7258383}" dt="2023-11-07T20:24:44.400" v="9456" actId="478"/>
        <pc:sldMkLst>
          <pc:docMk/>
          <pc:sldMk cId="3654348912" sldId="296"/>
        </pc:sldMkLst>
        <pc:spChg chg="add mod">
          <ac:chgData name="Marcos García Balboa" userId="e57dc77c939f7243" providerId="LiveId" clId="{AC3A97D7-3FA4-43CE-B290-5466E7258383}" dt="2023-11-07T18:54:20.109" v="9428" actId="207"/>
          <ac:spMkLst>
            <pc:docMk/>
            <pc:sldMk cId="3654348912" sldId="296"/>
            <ac:spMk id="4" creationId="{4556EDBF-C090-BFD5-84A7-1D587E36E5CF}"/>
          </ac:spMkLst>
        </pc:spChg>
        <pc:grpChg chg="add mod">
          <ac:chgData name="Marcos García Balboa" userId="e57dc77c939f7243" providerId="LiveId" clId="{AC3A97D7-3FA4-43CE-B290-5466E7258383}" dt="2023-11-07T18:51:45.031" v="9373" actId="164"/>
          <ac:grpSpMkLst>
            <pc:docMk/>
            <pc:sldMk cId="3654348912" sldId="296"/>
            <ac:grpSpMk id="8" creationId="{2FAF1F89-BA29-2BC2-1302-923C7546C352}"/>
          </ac:grpSpMkLst>
        </pc:grpChg>
        <pc:graphicFrameChg chg="mod">
          <ac:chgData name="Marcos García Balboa" userId="e57dc77c939f7243" providerId="LiveId" clId="{AC3A97D7-3FA4-43CE-B290-5466E7258383}" dt="2023-11-07T18:51:45.031" v="9373" actId="164"/>
          <ac:graphicFrameMkLst>
            <pc:docMk/>
            <pc:sldMk cId="3654348912" sldId="296"/>
            <ac:graphicFrameMk id="5" creationId="{4421E16A-A48C-6EAE-FEB9-B2595842B038}"/>
          </ac:graphicFrameMkLst>
        </pc:graphicFrameChg>
        <pc:graphicFrameChg chg="mod">
          <ac:chgData name="Marcos García Balboa" userId="e57dc77c939f7243" providerId="LiveId" clId="{AC3A97D7-3FA4-43CE-B290-5466E7258383}" dt="2023-11-07T18:51:45.031" v="9373" actId="164"/>
          <ac:graphicFrameMkLst>
            <pc:docMk/>
            <pc:sldMk cId="3654348912" sldId="296"/>
            <ac:graphicFrameMk id="6" creationId="{9238D81E-1688-01E6-A557-9802810102AA}"/>
          </ac:graphicFrameMkLst>
        </pc:graphicFrameChg>
        <pc:graphicFrameChg chg="mod">
          <ac:chgData name="Marcos García Balboa" userId="e57dc77c939f7243" providerId="LiveId" clId="{AC3A97D7-3FA4-43CE-B290-5466E7258383}" dt="2023-11-07T18:51:45.031" v="9373" actId="164"/>
          <ac:graphicFrameMkLst>
            <pc:docMk/>
            <pc:sldMk cId="3654348912" sldId="296"/>
            <ac:graphicFrameMk id="7" creationId="{6690A5B4-45A6-F4EC-3717-F7955C47388A}"/>
          </ac:graphicFrameMkLst>
        </pc:graphicFrameChg>
        <pc:graphicFrameChg chg="add del mod modGraphic">
          <ac:chgData name="Marcos García Balboa" userId="e57dc77c939f7243" providerId="LiveId" clId="{AC3A97D7-3FA4-43CE-B290-5466E7258383}" dt="2023-11-07T20:23:50.473" v="9446" actId="478"/>
          <ac:graphicFrameMkLst>
            <pc:docMk/>
            <pc:sldMk cId="3654348912" sldId="296"/>
            <ac:graphicFrameMk id="12" creationId="{8EFB9D9A-A97C-3351-F9D7-EF9E91E14073}"/>
          </ac:graphicFrameMkLst>
        </pc:graphicFrameChg>
        <pc:graphicFrameChg chg="add del mod modGraphic">
          <ac:chgData name="Marcos García Balboa" userId="e57dc77c939f7243" providerId="LiveId" clId="{AC3A97D7-3FA4-43CE-B290-5466E7258383}" dt="2023-11-07T20:24:44.400" v="9456" actId="478"/>
          <ac:graphicFrameMkLst>
            <pc:docMk/>
            <pc:sldMk cId="3654348912" sldId="296"/>
            <ac:graphicFrameMk id="16" creationId="{97D33386-2AE2-6CB3-BE71-3E013A272581}"/>
          </ac:graphicFrameMkLst>
        </pc:graphicFrameChg>
        <pc:graphicFrameChg chg="mod">
          <ac:chgData name="Marcos García Balboa" userId="e57dc77c939f7243" providerId="LiveId" clId="{AC3A97D7-3FA4-43CE-B290-5466E7258383}" dt="2023-11-07T18:51:45.031" v="9373" actId="164"/>
          <ac:graphicFrameMkLst>
            <pc:docMk/>
            <pc:sldMk cId="3654348912" sldId="296"/>
            <ac:graphicFrameMk id="19" creationId="{59B66DEC-2BB3-B847-CDE3-B703B85FB655}"/>
          </ac:graphicFrameMkLst>
        </pc:graphicFrameChg>
        <pc:picChg chg="mod">
          <ac:chgData name="Marcos García Balboa" userId="e57dc77c939f7243" providerId="LiveId" clId="{AC3A97D7-3FA4-43CE-B290-5466E7258383}" dt="2023-11-07T18:51:45.031" v="9373" actId="164"/>
          <ac:picMkLst>
            <pc:docMk/>
            <pc:sldMk cId="3654348912" sldId="296"/>
            <ac:picMk id="13" creationId="{7B6B47E8-11E0-C1DA-3B4E-1A84B77BB111}"/>
          </ac:picMkLst>
        </pc:picChg>
        <pc:picChg chg="mod">
          <ac:chgData name="Marcos García Balboa" userId="e57dc77c939f7243" providerId="LiveId" clId="{AC3A97D7-3FA4-43CE-B290-5466E7258383}" dt="2023-11-07T18:51:45.031" v="9373" actId="164"/>
          <ac:picMkLst>
            <pc:docMk/>
            <pc:sldMk cId="3654348912" sldId="296"/>
            <ac:picMk id="14" creationId="{00F6F5CE-33BA-EB54-8DDC-9EADC38DD3F8}"/>
          </ac:picMkLst>
        </pc:picChg>
        <pc:picChg chg="mod">
          <ac:chgData name="Marcos García Balboa" userId="e57dc77c939f7243" providerId="LiveId" clId="{AC3A97D7-3FA4-43CE-B290-5466E7258383}" dt="2023-11-07T18:51:45.031" v="9373" actId="164"/>
          <ac:picMkLst>
            <pc:docMk/>
            <pc:sldMk cId="3654348912" sldId="296"/>
            <ac:picMk id="15" creationId="{CC7C7772-9603-AA33-981A-258B842A2856}"/>
          </ac:picMkLst>
        </pc:picChg>
        <pc:picChg chg="mod">
          <ac:chgData name="Marcos García Balboa" userId="e57dc77c939f7243" providerId="LiveId" clId="{AC3A97D7-3FA4-43CE-B290-5466E7258383}" dt="2023-11-07T18:51:45.031" v="9373" actId="164"/>
          <ac:picMkLst>
            <pc:docMk/>
            <pc:sldMk cId="3654348912" sldId="296"/>
            <ac:picMk id="17" creationId="{DD614551-4E1F-32A7-7A8E-CD2B87550490}"/>
          </ac:picMkLst>
        </pc:picChg>
        <pc:picChg chg="mod">
          <ac:chgData name="Marcos García Balboa" userId="e57dc77c939f7243" providerId="LiveId" clId="{AC3A97D7-3FA4-43CE-B290-5466E7258383}" dt="2023-11-07T18:51:45.031" v="9373" actId="164"/>
          <ac:picMkLst>
            <pc:docMk/>
            <pc:sldMk cId="3654348912" sldId="296"/>
            <ac:picMk id="1028" creationId="{FCCBD2B7-81FD-101A-2122-14874DD374A8}"/>
          </ac:picMkLst>
        </pc:picChg>
      </pc:sldChg>
      <pc:sldChg chg="new del">
        <pc:chgData name="Marcos García Balboa" userId="e57dc77c939f7243" providerId="LiveId" clId="{AC3A97D7-3FA4-43CE-B290-5466E7258383}" dt="2023-11-12T16:29:21.124" v="9624" actId="47"/>
        <pc:sldMkLst>
          <pc:docMk/>
          <pc:sldMk cId="3108904218" sldId="298"/>
        </pc:sldMkLst>
      </pc:sldChg>
      <pc:sldMasterChg chg="setBg modSldLayout">
        <pc:chgData name="Marcos García Balboa" userId="e57dc77c939f7243" providerId="LiveId" clId="{AC3A97D7-3FA4-43CE-B290-5466E7258383}" dt="2023-11-07T12:55:07.974" v="5107"/>
        <pc:sldMasterMkLst>
          <pc:docMk/>
          <pc:sldMasterMk cId="2756532825" sldId="2147483648"/>
        </pc:sldMasterMkLst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1537100072" sldId="2147483649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2656912351" sldId="2147483650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2336425838" sldId="2147483651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2615753872" sldId="2147483652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1756857330" sldId="2147483653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2596635062" sldId="2147483654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1022477879" sldId="2147483655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3584295343" sldId="2147483656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3847915184" sldId="2147483657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1716002319" sldId="2147483658"/>
          </pc:sldLayoutMkLst>
        </pc:sldLayoutChg>
        <pc:sldLayoutChg chg="setBg">
          <pc:chgData name="Marcos García Balboa" userId="e57dc77c939f7243" providerId="LiveId" clId="{AC3A97D7-3FA4-43CE-B290-5466E7258383}" dt="2023-11-07T12:55:07.974" v="5107"/>
          <pc:sldLayoutMkLst>
            <pc:docMk/>
            <pc:sldMasterMk cId="2756532825" sldId="2147483648"/>
            <pc:sldLayoutMk cId="3217840022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66197C-F912-2173-FB13-18357B82FB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9851D90-73FF-9EB1-5B46-863F6C93E58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C8B2B-C506-4F75-91D0-3F1C2FD172CF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6B525-89E9-F222-C90D-57AB400F7B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7E0C53-0365-EE5B-7BC9-90B26DEAC3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D3E4D8-A261-4530-8880-4494A623C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52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29DA4-2764-4995-9278-47DDB998DD67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0AC112-44FB-4C81-BFF1-FA3318BE5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55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0AC112-44FB-4C81-BFF1-FA3318BE55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345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9B88F-3E91-75D2-8DDD-862C42DA0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83B022-9206-B0BE-F1EE-00B4BB3773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DD22B-3513-60C7-C2C6-E21F3E5A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E32E-E8F1-6EC2-C8D8-6A3EAD0F9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17B1BB-6748-D31C-C646-D5A9A160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00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8AC1F-ACF8-9135-79C2-AD63CAA4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98B0E-5279-2F3B-D49C-53FC66F7AB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857C94-1816-20A4-3D24-C4324DE1C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67DCC6-8D8D-06EE-E2F5-D735BEEDA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852CE-018C-B382-4267-CCE06BB5D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02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039048-85AD-485A-2956-33840CD81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3496B6-CD47-7144-2767-D16BDA660C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D9FC19-7E4D-CAA7-352F-56B2C2A71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56112-4E77-0D03-4905-BF860AD94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4B9B39-9E5C-E11C-D568-0EE42208A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840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8163E-EEEF-99D3-13E7-5E1A4A18C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9D04C-3BF1-9EE7-2C29-BA024CA34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2C04AC-B98F-54C4-EA7D-8242CACEA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E9E79-72B5-567F-71F8-0AFCE38DE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6E9CA-B7E7-42D8-AE83-883E07216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912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48AE2-A862-2DE5-21DF-CBCBF4E40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F8EA4-9DF7-5A28-C41F-D98E50130D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6EC02D-B347-221F-D968-5DE8E916C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08240-E99D-35C9-3966-11DA33C64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256BD-7EED-34C0-B132-7F1D77191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25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7159-5E45-4AF4-D6C3-C656C321E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A07F6-33C5-B9DE-8B83-C9B2C8BBA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AB98A-8F38-FA6F-2563-F0F5754830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4B7037-3757-C62E-B5C1-04505999F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01E16-7DDA-9CB7-9A4B-0DB3C667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39A12-327D-A8F4-657B-C483EEB86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753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AF9D4-B6BE-D8A9-15C6-0843F371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799F7A-E321-84F1-1057-BD633FCCB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72D38-FA3C-69D3-F081-65FC8C5A4F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6D36AD-EF96-8C21-78AE-676868D9BE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85BC70-3024-38A0-3CB7-12B350BF8B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C6C166-2233-9CBA-D81F-CD5E6B0D2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005425-645D-AA81-2361-AEFF305EF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CB4C7B-2077-3444-F0B6-96BE201FC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5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D495-532F-42FA-D5FC-EED3F3E32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1B73B5-64EA-C4A2-AF3D-964C06F22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7C63B6-6B18-158C-DFD3-03BB5E41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C7649-6271-E770-4AC1-F396CD48B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35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0316C7-249C-0999-9F98-08E966B970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70CE05-D59D-E35A-7E20-22C5221F1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627320-59F9-CF61-E928-204E6E5F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47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18033-46FC-D823-2507-B08DCED7A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0A08-E05C-F84A-7F75-06293B4D8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F52349-2388-28F8-A466-240827B15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F9FAD-4ADC-C3FD-8123-8E9AEAAC3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F8DC73-23F2-EBF1-322F-1884736D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2EC639-21E1-F951-E591-C83B3291C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95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8EB72-24F4-1E35-C9EE-3765F00AF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A64315-0751-15DB-2859-53096563FA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3A17F7-9582-75AA-6645-7F696DAF3F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23C9B9-FBD6-0292-4EFE-3D368840D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BA68E2-E580-E2D3-2C83-9FBE3559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9228DF-BB7B-0C41-51A3-5FB228A08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915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17000"/>
            <a:lum/>
          </a:blip>
          <a:srcRect/>
          <a:tile tx="0" ty="0" sx="100000" sy="100000" flip="xy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39551-33A3-79C1-6A6F-ADCEE01BE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2220AA-613E-970A-D6A1-19A9644685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095FF4-6460-70A3-B033-D9752BB9C6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BFCB4-175A-4F4F-B239-A81CD23167B4}" type="datetimeFigureOut">
              <a:rPr lang="en-US" smtClean="0"/>
              <a:t>12/5/2023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8D24B5-141F-8F81-9D21-F9A0B1764D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36EB8-F80C-D2B6-13A6-DD67721CF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396B5-B843-4F8A-BC00-A50807A676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532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7/06/relationships/model3d" Target="../media/model3d1.glb"/><Relationship Id="rId7" Type="http://schemas.microsoft.com/office/2017/06/relationships/model3d" Target="../media/model3d3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2.glb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7.png"/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17" Type="http://schemas.openxmlformats.org/officeDocument/2006/relationships/image" Target="../media/image50.png"/><Relationship Id="rId2" Type="http://schemas.openxmlformats.org/officeDocument/2006/relationships/image" Target="../media/image1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5.png"/><Relationship Id="rId5" Type="http://schemas.openxmlformats.org/officeDocument/2006/relationships/image" Target="../media/image40.png"/><Relationship Id="rId15" Type="http://schemas.openxmlformats.org/officeDocument/2006/relationships/image" Target="../media/image38.png"/><Relationship Id="rId10" Type="http://schemas.openxmlformats.org/officeDocument/2006/relationships/image" Target="../media/image37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4.png"/><Relationship Id="rId7" Type="http://schemas.openxmlformats.org/officeDocument/2006/relationships/image" Target="../media/image6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g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4.png"/><Relationship Id="rId3" Type="http://schemas.openxmlformats.org/officeDocument/2006/relationships/image" Target="../media/image54.png"/><Relationship Id="rId7" Type="http://schemas.microsoft.com/office/2007/relationships/hdphoto" Target="../media/hdphoto6.wdp"/><Relationship Id="rId12" Type="http://schemas.openxmlformats.org/officeDocument/2006/relationships/image" Target="../media/image67.gif"/><Relationship Id="rId2" Type="http://schemas.openxmlformats.org/officeDocument/2006/relationships/image" Target="../media/image16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openxmlformats.org/officeDocument/2006/relationships/image" Target="../media/image75.png"/><Relationship Id="rId10" Type="http://schemas.openxmlformats.org/officeDocument/2006/relationships/image" Target="../media/image73.png"/><Relationship Id="rId4" Type="http://schemas.openxmlformats.org/officeDocument/2006/relationships/image" Target="../media/image70.png"/><Relationship Id="rId9" Type="http://schemas.microsoft.com/office/2007/relationships/hdphoto" Target="../media/hdphoto7.wdp"/><Relationship Id="rId1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6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2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microsoft.com/office/2017/06/relationships/model3d" Target="../media/model3d2.glb"/><Relationship Id="rId12" Type="http://schemas.openxmlformats.org/officeDocument/2006/relationships/image" Target="../media/image12.png"/><Relationship Id="rId17" Type="http://schemas.microsoft.com/office/2007/relationships/hdphoto" Target="../media/hdphoto4.wdp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1.png"/><Relationship Id="rId5" Type="http://schemas.microsoft.com/office/2017/06/relationships/model3d" Target="../media/model3d1.glb"/><Relationship Id="rId15" Type="http://schemas.microsoft.com/office/2007/relationships/hdphoto" Target="../media/hdphoto3.wdp"/><Relationship Id="rId10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microsoft.com/office/2017/06/relationships/model3d" Target="../media/model3d3.glb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.png"/><Relationship Id="rId7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microsoft.com/office/2007/relationships/hdphoto" Target="../media/hdphoto11.wdp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86.png"/><Relationship Id="rId10" Type="http://schemas.microsoft.com/office/2007/relationships/hdphoto" Target="../media/hdphoto14.wdp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5.wdp"/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12" Type="http://schemas.microsoft.com/office/2007/relationships/hdphoto" Target="../media/hdphoto1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11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microsoft.com/office/2007/relationships/hdphoto" Target="../media/hdphoto14.wdp"/><Relationship Id="rId4" Type="http://schemas.openxmlformats.org/officeDocument/2006/relationships/image" Target="../media/image88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2.png"/><Relationship Id="rId7" Type="http://schemas.microsoft.com/office/2007/relationships/hdphoto" Target="../media/hdphoto13.wdp"/><Relationship Id="rId12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microsoft.com/office/2007/relationships/hdphoto" Target="../media/hdphoto12.wdp"/><Relationship Id="rId10" Type="http://schemas.microsoft.com/office/2007/relationships/hdphoto" Target="../media/hdphoto15.wdp"/><Relationship Id="rId4" Type="http://schemas.openxmlformats.org/officeDocument/2006/relationships/image" Target="../media/image83.png"/><Relationship Id="rId9" Type="http://schemas.openxmlformats.org/officeDocument/2006/relationships/image" Target="../media/image8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86.png"/><Relationship Id="rId7" Type="http://schemas.microsoft.com/office/2007/relationships/hdphoto" Target="../media/hdphoto11.wdp"/><Relationship Id="rId12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92.png"/><Relationship Id="rId5" Type="http://schemas.openxmlformats.org/officeDocument/2006/relationships/image" Target="../media/image2.png"/><Relationship Id="rId10" Type="http://schemas.microsoft.com/office/2007/relationships/hdphoto" Target="../media/hdphoto16.wdp"/><Relationship Id="rId4" Type="http://schemas.microsoft.com/office/2007/relationships/hdphoto" Target="../media/hdphoto13.wdp"/><Relationship Id="rId9" Type="http://schemas.openxmlformats.org/officeDocument/2006/relationships/image" Target="../media/image9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microsoft.com/office/2007/relationships/hdphoto" Target="../media/hdphoto11.wdp"/><Relationship Id="rId12" Type="http://schemas.microsoft.com/office/2007/relationships/hdphoto" Target="../media/hdphoto1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92.png"/><Relationship Id="rId5" Type="http://schemas.openxmlformats.org/officeDocument/2006/relationships/image" Target="../media/image2.png"/><Relationship Id="rId10" Type="http://schemas.openxmlformats.org/officeDocument/2006/relationships/image" Target="../media/image93.png"/><Relationship Id="rId4" Type="http://schemas.microsoft.com/office/2007/relationships/hdphoto" Target="../media/hdphoto13.wdp"/><Relationship Id="rId9" Type="http://schemas.microsoft.com/office/2007/relationships/hdphoto" Target="../media/hdphoto15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microsoft.com/office/2007/relationships/hdphoto" Target="../media/hdphoto16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2.png"/><Relationship Id="rId4" Type="http://schemas.microsoft.com/office/2007/relationships/hdphoto" Target="../media/hdphoto15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microsoft.com/office/2007/relationships/hdphoto" Target="../media/hdphoto20.wdp"/><Relationship Id="rId10" Type="http://schemas.microsoft.com/office/2007/relationships/hdphoto" Target="../media/hdphoto21.wdp"/><Relationship Id="rId4" Type="http://schemas.openxmlformats.org/officeDocument/2006/relationships/image" Target="../media/image98.png"/><Relationship Id="rId9" Type="http://schemas.openxmlformats.org/officeDocument/2006/relationships/image" Target="../media/image10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microsoft.com/office/2017/06/relationships/model3d" Target="../media/model3d2.glb"/><Relationship Id="rId12" Type="http://schemas.openxmlformats.org/officeDocument/2006/relationships/image" Target="../media/image12.png"/><Relationship Id="rId17" Type="http://schemas.microsoft.com/office/2007/relationships/hdphoto" Target="../media/hdphoto4.wdp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6.png"/><Relationship Id="rId5" Type="http://schemas.microsoft.com/office/2017/06/relationships/model3d" Target="../media/model3d1.glb"/><Relationship Id="rId15" Type="http://schemas.microsoft.com/office/2007/relationships/hdphoto" Target="../media/hdphoto3.wdp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17/06/relationships/model3d" Target="../media/model3d3.glb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12" Type="http://schemas.microsoft.com/office/2007/relationships/hdphoto" Target="../media/hdphoto2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2.png"/><Relationship Id="rId5" Type="http://schemas.microsoft.com/office/2007/relationships/hdphoto" Target="../media/hdphoto20.wdp"/><Relationship Id="rId10" Type="http://schemas.microsoft.com/office/2007/relationships/hdphoto" Target="../media/hdphoto21.wdp"/><Relationship Id="rId4" Type="http://schemas.openxmlformats.org/officeDocument/2006/relationships/image" Target="../media/image98.png"/><Relationship Id="rId9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12" Type="http://schemas.microsoft.com/office/2007/relationships/hdphoto" Target="../media/hdphoto2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openxmlformats.org/officeDocument/2006/relationships/image" Target="../media/image102.png"/><Relationship Id="rId5" Type="http://schemas.microsoft.com/office/2007/relationships/hdphoto" Target="../media/hdphoto20.wdp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microsoft.com/office/2007/relationships/hdphoto" Target="../media/hdphoto19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2.png"/><Relationship Id="rId7" Type="http://schemas.microsoft.com/office/2007/relationships/hdphoto" Target="../media/hdphoto18.wdp"/><Relationship Id="rId12" Type="http://schemas.openxmlformats.org/officeDocument/2006/relationships/image" Target="../media/image10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11" Type="http://schemas.microsoft.com/office/2007/relationships/hdphoto" Target="../media/hdphoto21.wdp"/><Relationship Id="rId5" Type="http://schemas.microsoft.com/office/2007/relationships/hdphoto" Target="../media/hdphoto20.wdp"/><Relationship Id="rId10" Type="http://schemas.openxmlformats.org/officeDocument/2006/relationships/image" Target="../media/image105.png"/><Relationship Id="rId4" Type="http://schemas.openxmlformats.org/officeDocument/2006/relationships/image" Target="../media/image98.png"/><Relationship Id="rId9" Type="http://schemas.microsoft.com/office/2007/relationships/hdphoto" Target="../media/hdphoto19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jpe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11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microsoft.com/office/2007/relationships/hdphoto" Target="../media/hdphoto2.wdp"/><Relationship Id="rId3" Type="http://schemas.openxmlformats.org/officeDocument/2006/relationships/image" Target="../media/image7.png"/><Relationship Id="rId7" Type="http://schemas.microsoft.com/office/2017/06/relationships/model3d" Target="../media/model3d2.glb"/><Relationship Id="rId12" Type="http://schemas.openxmlformats.org/officeDocument/2006/relationships/image" Target="../media/image12.png"/><Relationship Id="rId17" Type="http://schemas.microsoft.com/office/2007/relationships/hdphoto" Target="../media/hdphoto4.wdp"/><Relationship Id="rId2" Type="http://schemas.openxmlformats.org/officeDocument/2006/relationships/image" Target="../media/image2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6.png"/><Relationship Id="rId5" Type="http://schemas.microsoft.com/office/2017/06/relationships/model3d" Target="../media/model3d1.glb"/><Relationship Id="rId15" Type="http://schemas.microsoft.com/office/2007/relationships/hdphoto" Target="../media/hdphoto3.wdp"/><Relationship Id="rId10" Type="http://schemas.openxmlformats.org/officeDocument/2006/relationships/image" Target="../media/image124.png"/><Relationship Id="rId4" Type="http://schemas.microsoft.com/office/2007/relationships/hdphoto" Target="../media/hdphoto1.wdp"/><Relationship Id="rId9" Type="http://schemas.microsoft.com/office/2017/06/relationships/model3d" Target="../media/model3d3.glb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microsoft.com/office/2017/06/relationships/model3d" Target="../media/model3d3.glb"/><Relationship Id="rId2" Type="http://schemas.openxmlformats.org/officeDocument/2006/relationships/image" Target="../media/image16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microsoft.com/office/2007/relationships/hdphoto" Target="../media/hdphoto1.wdp"/><Relationship Id="rId15" Type="http://schemas.openxmlformats.org/officeDocument/2006/relationships/image" Target="../media/image23.png"/><Relationship Id="rId10" Type="http://schemas.microsoft.com/office/2017/06/relationships/model3d" Target="../media/model3d2.glb"/><Relationship Id="rId4" Type="http://schemas.openxmlformats.org/officeDocument/2006/relationships/image" Target="../media/image17.png"/><Relationship Id="rId9" Type="http://schemas.microsoft.com/office/2007/relationships/hdphoto" Target="../media/hdphoto4.wdp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microsoft.com/office/2007/relationships/hdphoto" Target="../media/hdphoto4.wdp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8.png"/><Relationship Id="rId7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microsoft.com/office/2007/relationships/hdphoto" Target="../media/hdphoto3.wdp"/><Relationship Id="rId5" Type="http://schemas.openxmlformats.org/officeDocument/2006/relationships/image" Target="../media/image2.png"/><Relationship Id="rId10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0" Type="http://schemas.openxmlformats.org/officeDocument/2006/relationships/image" Target="../media/image35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16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6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shadow png, shadow png for editing - PRZ Edits">
            <a:extLst>
              <a:ext uri="{FF2B5EF4-FFF2-40B4-BE49-F238E27FC236}">
                <a16:creationId xmlns:a16="http://schemas.microsoft.com/office/drawing/2014/main" id="{DD614551-4E1F-32A7-7A8E-CD2B8755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1585" y="4361486"/>
            <a:ext cx="206375" cy="45719"/>
          </a:xfrm>
          <a:prstGeom prst="rect">
            <a:avLst/>
          </a:prstGeom>
          <a:noFill/>
          <a:effectLst>
            <a:outerShdw blurRad="50800" dist="63500" dir="5400000" algn="ctr" rotWithShape="0">
              <a:srgbClr val="000000">
                <a:alpha val="43137"/>
              </a:srgbClr>
            </a:outerShdw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hadow png, shadow png for editing - PRZ Edits">
            <a:extLst>
              <a:ext uri="{FF2B5EF4-FFF2-40B4-BE49-F238E27FC236}">
                <a16:creationId xmlns:a16="http://schemas.microsoft.com/office/drawing/2014/main" id="{00F6F5CE-33BA-EB54-8DDC-9EADC38D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068" y="4266047"/>
            <a:ext cx="3214688" cy="236598"/>
          </a:xfrm>
          <a:prstGeom prst="rect">
            <a:avLst/>
          </a:prstGeom>
          <a:noFill/>
          <a:effectLst>
            <a:softEdge rad="508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hadow png, shadow png for editing - PRZ Edits">
            <a:extLst>
              <a:ext uri="{FF2B5EF4-FFF2-40B4-BE49-F238E27FC236}">
                <a16:creationId xmlns:a16="http://schemas.microsoft.com/office/drawing/2014/main" id="{CC7C7772-9603-AA33-981A-258B842A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941" y="4309950"/>
            <a:ext cx="1087781" cy="160399"/>
          </a:xfrm>
          <a:prstGeom prst="rect">
            <a:avLst/>
          </a:prstGeom>
          <a:noFill/>
          <a:effectLst>
            <a:softEdge rad="762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hadow png, shadow png for editing - PRZ Edits">
            <a:extLst>
              <a:ext uri="{FF2B5EF4-FFF2-40B4-BE49-F238E27FC236}">
                <a16:creationId xmlns:a16="http://schemas.microsoft.com/office/drawing/2014/main" id="{7B6B47E8-11E0-C1DA-3B4E-1A84B77B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036" y="4290054"/>
            <a:ext cx="2926348" cy="236598"/>
          </a:xfrm>
          <a:prstGeom prst="rect">
            <a:avLst/>
          </a:prstGeom>
          <a:noFill/>
          <a:effectLst>
            <a:softEdge rad="393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adow png, shadow png for editing - PRZ Edits">
            <a:extLst>
              <a:ext uri="{FF2B5EF4-FFF2-40B4-BE49-F238E27FC236}">
                <a16:creationId xmlns:a16="http://schemas.microsoft.com/office/drawing/2014/main" id="{FCCBD2B7-81FD-101A-2122-14874DD3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357" y="4305252"/>
            <a:ext cx="1087781" cy="160399"/>
          </a:xfrm>
          <a:prstGeom prst="rect">
            <a:avLst/>
          </a:prstGeom>
          <a:noFill/>
          <a:effectLst>
            <a:softEdge rad="6223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">
                <a:extLst>
                  <a:ext uri="{FF2B5EF4-FFF2-40B4-BE49-F238E27FC236}">
                    <a16:creationId xmlns:a16="http://schemas.microsoft.com/office/drawing/2014/main" id="{4421E16A-A48C-6EAE-FEB9-B2595842B0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7694786"/>
                  </p:ext>
                </p:extLst>
              </p:nvPr>
            </p:nvGraphicFramePr>
            <p:xfrm>
              <a:off x="5805455" y="-6033267"/>
              <a:ext cx="2634981" cy="282523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34981" cy="2825233"/>
                    </a:xfrm>
                    <a:prstGeom prst="rect">
                      <a:avLst/>
                    </a:prstGeom>
                  </am3d:spPr>
                  <am3d:camera>
                    <am3d:pos x="0" y="0" z="6547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50614" d="1000000"/>
                    <am3d:preTrans dx="0" dy="-18036441" dz="91158"/>
                    <am3d:scale>
                      <am3d:sx n="1000000" d="1000000"/>
                      <am3d:sy n="1000000" d="1000000"/>
                      <am3d:sz n="1000000" d="1000000"/>
                    </am3d:scale>
                    <am3d:rot ax="-74035" ay="74001" az="-159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428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">
                <a:extLst>
                  <a:ext uri="{FF2B5EF4-FFF2-40B4-BE49-F238E27FC236}">
                    <a16:creationId xmlns:a16="http://schemas.microsoft.com/office/drawing/2014/main" id="{4421E16A-A48C-6EAE-FEB9-B2595842B0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05455" y="-6033267"/>
                <a:ext cx="2634981" cy="28252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O">
                <a:extLst>
                  <a:ext uri="{FF2B5EF4-FFF2-40B4-BE49-F238E27FC236}">
                    <a16:creationId xmlns:a16="http://schemas.microsoft.com/office/drawing/2014/main" id="{9238D81E-1688-01E6-A557-9802810102A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18468102"/>
                  </p:ext>
                </p:extLst>
              </p:nvPr>
            </p:nvGraphicFramePr>
            <p:xfrm>
              <a:off x="4533137" y="-4391399"/>
              <a:ext cx="1770585" cy="2612559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770585" cy="2612559"/>
                    </a:xfrm>
                    <a:prstGeom prst="rect">
                      <a:avLst/>
                    </a:prstGeom>
                  </am3d:spPr>
                  <am3d:camera>
                    <am3d:pos x="0" y="0" z="67189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14011" d="1000000"/>
                    <am3d:preTrans dx="-2" dy="-17932334" dz="-1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6583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O">
                <a:extLst>
                  <a:ext uri="{FF2B5EF4-FFF2-40B4-BE49-F238E27FC236}">
                    <a16:creationId xmlns:a16="http://schemas.microsoft.com/office/drawing/2014/main" id="{9238D81E-1688-01E6-A557-9802810102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33137" y="-4391399"/>
                <a:ext cx="1770585" cy="2612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i">
                <a:extLst>
                  <a:ext uri="{FF2B5EF4-FFF2-40B4-BE49-F238E27FC236}">
                    <a16:creationId xmlns:a16="http://schemas.microsoft.com/office/drawing/2014/main" id="{6690A5B4-45A6-F4EC-3717-F7955C4738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556222068"/>
                  </p:ext>
                </p:extLst>
              </p:nvPr>
            </p:nvGraphicFramePr>
            <p:xfrm>
              <a:off x="3792606" y="-2248913"/>
              <a:ext cx="660660" cy="3460686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660660" cy="3460686"/>
                    </a:xfrm>
                    <a:prstGeom prst="rect">
                      <a:avLst/>
                    </a:prstGeom>
                  </am3d:spPr>
                  <am3d:camera>
                    <am3d:pos x="-104827" y="-15779535" z="49628488"/>
                    <am3d:up dx="0" dy="36000000" dz="0"/>
                    <am3d:lookAt x="-104827" y="-15779535" z="0"/>
                    <am3d:perspective fov="3089011"/>
                  </am3d:camera>
                  <am3d:trans>
                    <am3d:meterPerModelUnit n="12333219" d="1000000"/>
                    <am3d:preTrans dx="0" dy="-180419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i">
                <a:extLst>
                  <a:ext uri="{FF2B5EF4-FFF2-40B4-BE49-F238E27FC236}">
                    <a16:creationId xmlns:a16="http://schemas.microsoft.com/office/drawing/2014/main" id="{6690A5B4-45A6-F4EC-3717-F7955C473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92606" y="-2248913"/>
                <a:ext cx="660660" cy="34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i">
                <a:extLst>
                  <a:ext uri="{FF2B5EF4-FFF2-40B4-BE49-F238E27FC236}">
                    <a16:creationId xmlns:a16="http://schemas.microsoft.com/office/drawing/2014/main" id="{59B66DEC-2BB3-B847-CDE3-B703B85FB65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337384695"/>
                  </p:ext>
                </p:extLst>
              </p:nvPr>
            </p:nvGraphicFramePr>
            <p:xfrm>
              <a:off x="3680611" y="-7008942"/>
              <a:ext cx="884649" cy="359321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884649" cy="3593219"/>
                    </a:xfrm>
                    <a:prstGeom prst="rect">
                      <a:avLst/>
                    </a:prstGeom>
                  </am3d:spPr>
                  <am3d:camera>
                    <am3d:pos x="165900" y="33946427" z="49628488"/>
                    <am3d:up dx="0" dy="36000000" dz="0"/>
                    <am3d:lookAt x="165900" y="33946427" z="0"/>
                    <am3d:perspective fov="3416149"/>
                  </am3d:camera>
                  <am3d:trans>
                    <am3d:meterPerModelUnit n="12333219" d="1000000"/>
                    <am3d:preTrans dx="0" dy="-180419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i">
                <a:extLst>
                  <a:ext uri="{FF2B5EF4-FFF2-40B4-BE49-F238E27FC236}">
                    <a16:creationId xmlns:a16="http://schemas.microsoft.com/office/drawing/2014/main" id="{59B66DEC-2BB3-B847-CDE3-B703B85FB6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80611" y="-7008942"/>
                <a:ext cx="884649" cy="35932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5814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clarador de fondo">
            <a:extLst>
              <a:ext uri="{FF2B5EF4-FFF2-40B4-BE49-F238E27FC236}">
                <a16:creationId xmlns:a16="http://schemas.microsoft.com/office/drawing/2014/main" id="{25D7A70D-EA5A-9165-3914-ABE66F83970B}"/>
              </a:ext>
            </a:extLst>
          </p:cNvPr>
          <p:cNvSpPr/>
          <p:nvPr/>
        </p:nvSpPr>
        <p:spPr>
          <a:xfrm>
            <a:off x="6413668" y="-433006"/>
            <a:ext cx="6031756" cy="421760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CC0E96-8F85-69F8-B0C3-719FC13E3E71}"/>
              </a:ext>
            </a:extLst>
          </p:cNvPr>
          <p:cNvSpPr/>
          <p:nvPr/>
        </p:nvSpPr>
        <p:spPr>
          <a:xfrm>
            <a:off x="260154" y="1243821"/>
            <a:ext cx="7281289" cy="508155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889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04" name="Picture 36">
            <a:extLst>
              <a:ext uri="{FF2B5EF4-FFF2-40B4-BE49-F238E27FC236}">
                <a16:creationId xmlns:a16="http://schemas.microsoft.com/office/drawing/2014/main" id="{6B419D72-1777-A144-14FA-C4D0F1B96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" t="654" r="360" b="9223"/>
          <a:stretch/>
        </p:blipFill>
        <p:spPr bwMode="auto">
          <a:xfrm flipH="1">
            <a:off x="3001751" y="1583810"/>
            <a:ext cx="647225" cy="6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1" name="Picture 33">
            <a:extLst>
              <a:ext uri="{FF2B5EF4-FFF2-40B4-BE49-F238E27FC236}">
                <a16:creationId xmlns:a16="http://schemas.microsoft.com/office/drawing/2014/main" id="{4FAF4557-9B6B-C98E-DC08-F0A4A017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138" y="1763951"/>
            <a:ext cx="647226" cy="64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5" name="Picture 37">
            <a:extLst>
              <a:ext uri="{FF2B5EF4-FFF2-40B4-BE49-F238E27FC236}">
                <a16:creationId xmlns:a16="http://schemas.microsoft.com/office/drawing/2014/main" id="{A97151D4-7D0E-1DF3-A7DF-911A6538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411" y="1780838"/>
            <a:ext cx="920448" cy="92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BC1D3E9A-06C9-082E-2A09-D233B63A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66" y="2195536"/>
            <a:ext cx="853606" cy="85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>
            <a:extLst>
              <a:ext uri="{FF2B5EF4-FFF2-40B4-BE49-F238E27FC236}">
                <a16:creationId xmlns:a16="http://schemas.microsoft.com/office/drawing/2014/main" id="{CC334E02-5587-9B27-1BCA-C6426444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970" y="2539202"/>
            <a:ext cx="1401503" cy="5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A0720984-A365-7264-E022-3C3CA0E1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706" y="2081702"/>
            <a:ext cx="1056588" cy="10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F08ED9A8-7022-5BC2-2441-9EC191E4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21" y="2545602"/>
            <a:ext cx="1007080" cy="10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C61AA2E-EBB3-F70F-20E7-133E0993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37" y="2967619"/>
            <a:ext cx="816981" cy="8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E79C41E0-E800-78D6-E7E8-752A3A29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882" y="2967619"/>
            <a:ext cx="719556" cy="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0199DC7C-5AB8-6207-F3D9-39189011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6" y="3079750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BB8957D7-00FA-D1C3-7939-7797AE82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581" y="4136337"/>
            <a:ext cx="1167563" cy="11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224EE044-E528-5C8F-09E9-063A88E2D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531" y="404625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>
            <a:extLst>
              <a:ext uri="{FF2B5EF4-FFF2-40B4-BE49-F238E27FC236}">
                <a16:creationId xmlns:a16="http://schemas.microsoft.com/office/drawing/2014/main" id="{47C040DA-4E8B-B1AE-414E-2B3401F7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24" y="3981924"/>
            <a:ext cx="647226" cy="64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>
            <a:extLst>
              <a:ext uri="{FF2B5EF4-FFF2-40B4-BE49-F238E27FC236}">
                <a16:creationId xmlns:a16="http://schemas.microsoft.com/office/drawing/2014/main" id="{622E3DD5-B14F-326C-AB24-5C8DA34F4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5"/>
          <a:stretch/>
        </p:blipFill>
        <p:spPr bwMode="auto">
          <a:xfrm>
            <a:off x="1102282" y="3881430"/>
            <a:ext cx="853606" cy="8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AFC4F0A-02EE-42A7-0DBB-EC888FAAF3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836" y="1276833"/>
            <a:ext cx="6941924" cy="5206443"/>
          </a:xfrm>
          <a:prstGeom prst="rect">
            <a:avLst/>
          </a:prstGeom>
          <a:noFill/>
          <a:effectLst>
            <a:softEdge rad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968F323-0AE3-E619-C9EF-1149E3B6D664}"/>
              </a:ext>
            </a:extLst>
          </p:cNvPr>
          <p:cNvSpPr txBox="1"/>
          <p:nvPr/>
        </p:nvSpPr>
        <p:spPr>
          <a:xfrm>
            <a:off x="7235742" y="1403094"/>
            <a:ext cx="427864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The Internet of Things (IoT) refers to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phenomenon that permits objects to process information and connect in between themselves through the internet or other network.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DFFDCE-E3AF-FCCD-654C-2E3652D9EB3A}"/>
              </a:ext>
            </a:extLst>
          </p:cNvPr>
          <p:cNvSpPr txBox="1"/>
          <p:nvPr/>
        </p:nvSpPr>
        <p:spPr>
          <a:xfrm>
            <a:off x="7244676" y="262746"/>
            <a:ext cx="4278643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TECHNOLOGY.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3275DA-94F6-62F6-6EA8-A3BEF7C5E44A}"/>
              </a:ext>
            </a:extLst>
          </p:cNvPr>
          <p:cNvSpPr txBox="1"/>
          <p:nvPr/>
        </p:nvSpPr>
        <p:spPr>
          <a:xfrm>
            <a:off x="7235742" y="911378"/>
            <a:ext cx="4278643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INTRODUCTION.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226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3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out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clarador de fondo">
            <a:extLst>
              <a:ext uri="{FF2B5EF4-FFF2-40B4-BE49-F238E27FC236}">
                <a16:creationId xmlns:a16="http://schemas.microsoft.com/office/drawing/2014/main" id="{741B91C5-0509-CF6B-550E-9FA8FE574131}"/>
              </a:ext>
            </a:extLst>
          </p:cNvPr>
          <p:cNvSpPr/>
          <p:nvPr/>
        </p:nvSpPr>
        <p:spPr>
          <a:xfrm>
            <a:off x="2663704" y="-80754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E78BE-3F76-1C9A-63ED-778C00362A6F}"/>
              </a:ext>
            </a:extLst>
          </p:cNvPr>
          <p:cNvSpPr txBox="1"/>
          <p:nvPr/>
        </p:nvSpPr>
        <p:spPr>
          <a:xfrm>
            <a:off x="3471720" y="1595253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HOW IS </a:t>
            </a:r>
            <a:r>
              <a:rPr lang="es-ES" sz="24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 POSSIBLE?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68F323-0AE3-E619-C9EF-1149E3B6D664}"/>
              </a:ext>
            </a:extLst>
          </p:cNvPr>
          <p:cNvSpPr txBox="1"/>
          <p:nvPr/>
        </p:nvSpPr>
        <p:spPr>
          <a:xfrm>
            <a:off x="3730526" y="2136338"/>
            <a:ext cx="4730947" cy="258532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IoT was conceptualized a long time ago. However, it is possible thanks to a range of recent technological advancements which include: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Technological sensors have become cheaper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Improved connectivity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Cloud platforms development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Analytics development</a:t>
            </a:r>
          </a:p>
        </p:txBody>
      </p:sp>
      <p:sp>
        <p:nvSpPr>
          <p:cNvPr id="3" name="---">
            <a:extLst>
              <a:ext uri="{FF2B5EF4-FFF2-40B4-BE49-F238E27FC236}">
                <a16:creationId xmlns:a16="http://schemas.microsoft.com/office/drawing/2014/main" id="{4B6E43EF-BC72-7AD7-45C0-239651EB95A2}"/>
              </a:ext>
            </a:extLst>
          </p:cNvPr>
          <p:cNvSpPr txBox="1"/>
          <p:nvPr/>
        </p:nvSpPr>
        <p:spPr>
          <a:xfrm>
            <a:off x="3471720" y="888631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 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87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712492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E78BE-3F76-1C9A-63ED-778C00362A6F}"/>
              </a:ext>
            </a:extLst>
          </p:cNvPr>
          <p:cNvSpPr txBox="1"/>
          <p:nvPr/>
        </p:nvSpPr>
        <p:spPr>
          <a:xfrm>
            <a:off x="3775797" y="3629448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E43EF-BC72-7AD7-45C0-239651EB95A2}"/>
              </a:ext>
            </a:extLst>
          </p:cNvPr>
          <p:cNvSpPr txBox="1"/>
          <p:nvPr/>
        </p:nvSpPr>
        <p:spPr>
          <a:xfrm>
            <a:off x="3775797" y="2922826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TECHNOLOGY.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" name="Picture 22" descr="HUAWEI WATCH D - HUAWEI New Zealand">
            <a:extLst>
              <a:ext uri="{FF2B5EF4-FFF2-40B4-BE49-F238E27FC236}">
                <a16:creationId xmlns:a16="http://schemas.microsoft.com/office/drawing/2014/main" id="{BA030624-AC23-F4EE-D8E7-17A73936E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68394" y="1951796"/>
            <a:ext cx="1373687" cy="1373687"/>
          </a:xfrm>
          <a:prstGeom prst="rect">
            <a:avLst/>
          </a:prstGeom>
          <a:noFill/>
          <a:effectLst>
            <a:outerShdw blurRad="304800" dist="304800" dir="5400000" algn="t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6" name="Picture 18" descr="Medical Equipment PNGs for Free Download">
            <a:extLst>
              <a:ext uri="{FF2B5EF4-FFF2-40B4-BE49-F238E27FC236}">
                <a16:creationId xmlns:a16="http://schemas.microsoft.com/office/drawing/2014/main" id="{F8BDCF18-745A-68A2-18F2-5CAF82C97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4544">
            <a:off x="12875454" y="2011429"/>
            <a:ext cx="2529647" cy="174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shadow png, shadow png for editing - PRZ Edits">
            <a:extLst>
              <a:ext uri="{FF2B5EF4-FFF2-40B4-BE49-F238E27FC236}">
                <a16:creationId xmlns:a16="http://schemas.microsoft.com/office/drawing/2014/main" id="{DF29EAD4-887B-CB23-D12B-0A706E7EB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1" r="18905"/>
          <a:stretch/>
        </p:blipFill>
        <p:spPr bwMode="auto">
          <a:xfrm rot="17407692">
            <a:off x="13242191" y="2600364"/>
            <a:ext cx="993745" cy="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shadow png, shadow png for editing - PRZ Edits">
            <a:extLst>
              <a:ext uri="{FF2B5EF4-FFF2-40B4-BE49-F238E27FC236}">
                <a16:creationId xmlns:a16="http://schemas.microsoft.com/office/drawing/2014/main" id="{ED6F13FC-806D-C486-ED68-1ABAEA9D6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1" r="18905"/>
          <a:stretch/>
        </p:blipFill>
        <p:spPr bwMode="auto">
          <a:xfrm rot="17204360">
            <a:off x="13471464" y="2664263"/>
            <a:ext cx="993745" cy="82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 descr="Heart Health PNG Transparent Images Free Download | Vector Files | Pngtree">
            <a:extLst>
              <a:ext uri="{FF2B5EF4-FFF2-40B4-BE49-F238E27FC236}">
                <a16:creationId xmlns:a16="http://schemas.microsoft.com/office/drawing/2014/main" id="{2C4B7FD5-5250-DA2E-7669-0F991B6CF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7463" y="2154280"/>
            <a:ext cx="1781473" cy="184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146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3176" y="24203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45F7672E-FD95-2EB3-FEC1-457B3E29F28D}"/>
              </a:ext>
            </a:extLst>
          </p:cNvPr>
          <p:cNvSpPr/>
          <p:nvPr/>
        </p:nvSpPr>
        <p:spPr>
          <a:xfrm>
            <a:off x="-424059" y="-633094"/>
            <a:ext cx="7083000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clarador de fondo">
            <a:extLst>
              <a:ext uri="{FF2B5EF4-FFF2-40B4-BE49-F238E27FC236}">
                <a16:creationId xmlns:a16="http://schemas.microsoft.com/office/drawing/2014/main" id="{1C729006-8548-9117-0078-540704CFB90C}"/>
              </a:ext>
            </a:extLst>
          </p:cNvPr>
          <p:cNvSpPr/>
          <p:nvPr/>
        </p:nvSpPr>
        <p:spPr>
          <a:xfrm>
            <a:off x="4128694" y="469932"/>
            <a:ext cx="7083000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E78BE-3F76-1C9A-63ED-778C00362A6F}"/>
              </a:ext>
            </a:extLst>
          </p:cNvPr>
          <p:cNvSpPr txBox="1"/>
          <p:nvPr/>
        </p:nvSpPr>
        <p:spPr>
          <a:xfrm>
            <a:off x="293687" y="1100034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 APPLICATIONS: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E43EF-BC72-7AD7-45C0-239651EB95A2}"/>
              </a:ext>
            </a:extLst>
          </p:cNvPr>
          <p:cNvSpPr txBox="1"/>
          <p:nvPr/>
        </p:nvSpPr>
        <p:spPr>
          <a:xfrm>
            <a:off x="293687" y="3934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689933-47E7-3AD8-F2D1-9CD16E3707BE}"/>
              </a:ext>
            </a:extLst>
          </p:cNvPr>
          <p:cNvSpPr txBox="1"/>
          <p:nvPr/>
        </p:nvSpPr>
        <p:spPr>
          <a:xfrm>
            <a:off x="293686" y="1677318"/>
            <a:ext cx="4899025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</a:rPr>
              <a:t>HEALTHCARE</a:t>
            </a:r>
          </a:p>
        </p:txBody>
      </p:sp>
      <p:pic>
        <p:nvPicPr>
          <p:cNvPr id="37" name="Picture 22" descr="HUAWEI WATCH D - HUAWEI New Zealand">
            <a:extLst>
              <a:ext uri="{FF2B5EF4-FFF2-40B4-BE49-F238E27FC236}">
                <a16:creationId xmlns:a16="http://schemas.microsoft.com/office/drawing/2014/main" id="{217A2BEA-0FF3-4636-67DA-8F371763F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6737" y="1475237"/>
            <a:ext cx="2286268" cy="2286268"/>
          </a:xfrm>
          <a:prstGeom prst="rect">
            <a:avLst/>
          </a:prstGeom>
          <a:noFill/>
          <a:effectLst>
            <a:outerShdw blurRad="266700" dist="190500" dir="5400000" algn="t" rotWithShape="0">
              <a:prstClr val="black">
                <a:alpha val="6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4812A9-64FB-E341-8785-69E16060A5F7}"/>
              </a:ext>
            </a:extLst>
          </p:cNvPr>
          <p:cNvSpPr txBox="1"/>
          <p:nvPr/>
        </p:nvSpPr>
        <p:spPr>
          <a:xfrm>
            <a:off x="7710919" y="2426286"/>
            <a:ext cx="339205" cy="375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1042" name="Picture 18" descr="Medical Equipment PNGs for Free Download">
            <a:extLst>
              <a:ext uri="{FF2B5EF4-FFF2-40B4-BE49-F238E27FC236}">
                <a16:creationId xmlns:a16="http://schemas.microsoft.com/office/drawing/2014/main" id="{B048CB76-76AD-F66A-0864-3269134D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4544">
            <a:off x="6302795" y="1561699"/>
            <a:ext cx="5273247" cy="342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shadow png, shadow png for editing - PRZ Edits">
            <a:extLst>
              <a:ext uri="{FF2B5EF4-FFF2-40B4-BE49-F238E27FC236}">
                <a16:creationId xmlns:a16="http://schemas.microsoft.com/office/drawing/2014/main" id="{778B5225-EC80-2E0C-62C8-D45F2504C8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1" r="18905"/>
          <a:stretch/>
        </p:blipFill>
        <p:spPr bwMode="auto">
          <a:xfrm rot="17407692">
            <a:off x="7128109" y="2666778"/>
            <a:ext cx="1949894" cy="17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shadow png, shadow png for editing - PRZ Edits">
            <a:extLst>
              <a:ext uri="{FF2B5EF4-FFF2-40B4-BE49-F238E27FC236}">
                <a16:creationId xmlns:a16="http://schemas.microsoft.com/office/drawing/2014/main" id="{E2C7AF33-D6CA-35D7-4FBB-3AB3EDAEA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81" r="18905"/>
          <a:stretch/>
        </p:blipFill>
        <p:spPr bwMode="auto">
          <a:xfrm rot="17204360">
            <a:off x="7606047" y="2792159"/>
            <a:ext cx="1949894" cy="1720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eart Health PNG Transparent Images Free Download | Vector Files | Pngtree">
            <a:extLst>
              <a:ext uri="{FF2B5EF4-FFF2-40B4-BE49-F238E27FC236}">
                <a16:creationId xmlns:a16="http://schemas.microsoft.com/office/drawing/2014/main" id="{44F39A3A-EAE5-82F2-8B91-D87E8952E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73" y="1664387"/>
            <a:ext cx="3713619" cy="362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F0F3DED-E4FD-99F5-81CF-84D099B8ED00}"/>
              </a:ext>
            </a:extLst>
          </p:cNvPr>
          <p:cNvSpPr txBox="1"/>
          <p:nvPr/>
        </p:nvSpPr>
        <p:spPr>
          <a:xfrm>
            <a:off x="396331" y="2260830"/>
            <a:ext cx="3732363" cy="1477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Health can be monitored through the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use of wearables like smart watches 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which can connect to other objects and transmit information through IoT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794155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clarador de fondo">
            <a:extLst>
              <a:ext uri="{FF2B5EF4-FFF2-40B4-BE49-F238E27FC236}">
                <a16:creationId xmlns:a16="http://schemas.microsoft.com/office/drawing/2014/main" id="{93A65D0F-8B23-277A-2ADB-8D41C99B1872}"/>
              </a:ext>
            </a:extLst>
          </p:cNvPr>
          <p:cNvSpPr/>
          <p:nvPr/>
        </p:nvSpPr>
        <p:spPr>
          <a:xfrm>
            <a:off x="-878608" y="-282949"/>
            <a:ext cx="7083000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6" name="Picture 18" descr="Isometric grid | Computer Arts Practice - Peter Warskyj">
            <a:extLst>
              <a:ext uri="{FF2B5EF4-FFF2-40B4-BE49-F238E27FC236}">
                <a16:creationId xmlns:a16="http://schemas.microsoft.com/office/drawing/2014/main" id="{67F541AA-A525-D90D-4BD3-27E5F4001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" b="3464"/>
          <a:stretch/>
        </p:blipFill>
        <p:spPr bwMode="auto">
          <a:xfrm>
            <a:off x="3561042" y="2627233"/>
            <a:ext cx="8359918" cy="3983009"/>
          </a:xfrm>
          <a:prstGeom prst="rect">
            <a:avLst/>
          </a:prstGeom>
          <a:solidFill>
            <a:schemeClr val="bg1"/>
          </a:solidFill>
          <a:effectLst>
            <a:softEdge rad="12700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1E78BE-3F76-1C9A-63ED-778C00362A6F}"/>
              </a:ext>
            </a:extLst>
          </p:cNvPr>
          <p:cNvSpPr txBox="1"/>
          <p:nvPr/>
        </p:nvSpPr>
        <p:spPr>
          <a:xfrm>
            <a:off x="293687" y="1100034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 APPLICATIONS: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E43EF-BC72-7AD7-45C0-239651EB95A2}"/>
              </a:ext>
            </a:extLst>
          </p:cNvPr>
          <p:cNvSpPr txBox="1"/>
          <p:nvPr/>
        </p:nvSpPr>
        <p:spPr>
          <a:xfrm>
            <a:off x="293687" y="3934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11926-19EC-C03E-8B4A-C698C7DFFB07}"/>
              </a:ext>
            </a:extLst>
          </p:cNvPr>
          <p:cNvSpPr txBox="1"/>
          <p:nvPr/>
        </p:nvSpPr>
        <p:spPr>
          <a:xfrm>
            <a:off x="293686" y="1677318"/>
            <a:ext cx="4899025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</a:rPr>
              <a:t>SMART GRIDS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579CE-8CE2-2F6B-0047-FAC81E2AF168}"/>
              </a:ext>
            </a:extLst>
          </p:cNvPr>
          <p:cNvSpPr txBox="1"/>
          <p:nvPr/>
        </p:nvSpPr>
        <p:spPr>
          <a:xfrm>
            <a:off x="2962275" y="3263384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1825EA3D-D0D5-4FDA-72CD-29E7BAB8E5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50" r="30238"/>
          <a:stretch/>
        </p:blipFill>
        <p:spPr bwMode="auto">
          <a:xfrm>
            <a:off x="5140576" y="3562350"/>
            <a:ext cx="1764279" cy="201331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room with a yellow couch and chairs&#10;&#10;Description automatically generated">
            <a:extLst>
              <a:ext uri="{FF2B5EF4-FFF2-40B4-BE49-F238E27FC236}">
                <a16:creationId xmlns:a16="http://schemas.microsoft.com/office/drawing/2014/main" id="{64E7CA91-D623-EE27-8319-F7CCD60F127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70" t="22658" r="32781" b="16642"/>
          <a:stretch/>
        </p:blipFill>
        <p:spPr>
          <a:xfrm>
            <a:off x="6797040" y="3639487"/>
            <a:ext cx="1887923" cy="190142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64" name="Picture 16" descr="Stereoscopic Cartoon 3d Isometric View Home Toilet Bathroom Renovation  Decoration, Isometric View, Decoration, Home PNG Transparent Clipart Image  and PSD File for Free Download">
            <a:extLst>
              <a:ext uri="{FF2B5EF4-FFF2-40B4-BE49-F238E27FC236}">
                <a16:creationId xmlns:a16="http://schemas.microsoft.com/office/drawing/2014/main" id="{A2F92BE0-BD05-1913-6596-E04E988E1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109" y="3698745"/>
            <a:ext cx="1696999" cy="179033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A computer screen shot of a room&#10;&#10;Description automatically generated">
            <a:extLst>
              <a:ext uri="{FF2B5EF4-FFF2-40B4-BE49-F238E27FC236}">
                <a16:creationId xmlns:a16="http://schemas.microsoft.com/office/drawing/2014/main" id="{B6388595-9CE2-8717-AEB5-F43F997050C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13" t="21990" r="32144" b="17443"/>
          <a:stretch/>
        </p:blipFill>
        <p:spPr>
          <a:xfrm>
            <a:off x="6071783" y="2246324"/>
            <a:ext cx="1780108" cy="195824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room with a bed and a dresser&#10;&#10;Description automatically generated">
            <a:extLst>
              <a:ext uri="{FF2B5EF4-FFF2-40B4-BE49-F238E27FC236}">
                <a16:creationId xmlns:a16="http://schemas.microsoft.com/office/drawing/2014/main" id="{A6F4E6C9-8B97-F30A-E979-CCAAE10D5FB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7" t="42222" r="39861" b="7222"/>
          <a:stretch/>
        </p:blipFill>
        <p:spPr>
          <a:xfrm>
            <a:off x="7630112" y="2322202"/>
            <a:ext cx="1780108" cy="18823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 descr="A room with a desk chair and a chair&#10;&#10;Description automatically generated">
            <a:extLst>
              <a:ext uri="{FF2B5EF4-FFF2-40B4-BE49-F238E27FC236}">
                <a16:creationId xmlns:a16="http://schemas.microsoft.com/office/drawing/2014/main" id="{B02B9AC4-2729-99C2-139B-C050A66488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36" t="21765" r="34005" b="16256"/>
          <a:stretch/>
        </p:blipFill>
        <p:spPr>
          <a:xfrm>
            <a:off x="6797040" y="857520"/>
            <a:ext cx="1780108" cy="203970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D1031A-45D1-F1A7-E97A-E5BFECF6E286}"/>
              </a:ext>
            </a:extLst>
          </p:cNvPr>
          <p:cNvSpPr txBox="1"/>
          <p:nvPr/>
        </p:nvSpPr>
        <p:spPr>
          <a:xfrm>
            <a:off x="396331" y="2260830"/>
            <a:ext cx="373236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Monitor and manage the transportation of electricity from the generation sources to meet the needs of the users.</a:t>
            </a:r>
          </a:p>
          <a:p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Technologies: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Advanced metering infrastructure </a:t>
            </a:r>
            <a:r>
              <a:rPr lang="es-ES">
                <a:solidFill>
                  <a:schemeClr val="accent1">
                    <a:lumMod val="50000"/>
                  </a:schemeClr>
                </a:solidFill>
              </a:rPr>
              <a:t>(AMI)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accent1">
                    <a:lumMod val="50000"/>
                  </a:schemeClr>
                </a:solidFill>
              </a:rPr>
              <a:t>Smart Distribution Management Systems (SDMS)</a:t>
            </a:r>
          </a:p>
        </p:txBody>
      </p:sp>
      <p:pic>
        <p:nvPicPr>
          <p:cNvPr id="31" name="Picture 30" descr="A yellow generator with black straps&#10;&#10;Description automatically generated">
            <a:extLst>
              <a:ext uri="{FF2B5EF4-FFF2-40B4-BE49-F238E27FC236}">
                <a16:creationId xmlns:a16="http://schemas.microsoft.com/office/drawing/2014/main" id="{517693FD-C26E-2A8C-8043-C966C7CDCF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548" y="5515314"/>
            <a:ext cx="615091" cy="61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117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21" name="Aclarador de fondo">
            <a:extLst>
              <a:ext uri="{FF2B5EF4-FFF2-40B4-BE49-F238E27FC236}">
                <a16:creationId xmlns:a16="http://schemas.microsoft.com/office/drawing/2014/main" id="{AEDC2191-6890-8BEB-9403-6C6A3ABAC400}"/>
              </a:ext>
            </a:extLst>
          </p:cNvPr>
          <p:cNvSpPr/>
          <p:nvPr/>
        </p:nvSpPr>
        <p:spPr>
          <a:xfrm>
            <a:off x="-878608" y="-282949"/>
            <a:ext cx="7083000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6" name="Picture 18" descr="Isometric grid | Computer Arts Practice - Peter Warskyj">
            <a:extLst>
              <a:ext uri="{FF2B5EF4-FFF2-40B4-BE49-F238E27FC236}">
                <a16:creationId xmlns:a16="http://schemas.microsoft.com/office/drawing/2014/main" id="{67F541AA-A525-D90D-4BD3-27E5F4001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" b="3464"/>
          <a:stretch/>
        </p:blipFill>
        <p:spPr bwMode="auto">
          <a:xfrm>
            <a:off x="3561042" y="2627233"/>
            <a:ext cx="8359918" cy="3983009"/>
          </a:xfrm>
          <a:prstGeom prst="rect">
            <a:avLst/>
          </a:prstGeom>
          <a:solidFill>
            <a:schemeClr val="bg1"/>
          </a:solidFill>
          <a:effectLst>
            <a:softEdge rad="12700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1E78BE-3F76-1C9A-63ED-778C00362A6F}"/>
              </a:ext>
            </a:extLst>
          </p:cNvPr>
          <p:cNvSpPr txBox="1"/>
          <p:nvPr/>
        </p:nvSpPr>
        <p:spPr>
          <a:xfrm>
            <a:off x="293687" y="1100034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 APPLICATIONS: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E43EF-BC72-7AD7-45C0-239651EB95A2}"/>
              </a:ext>
            </a:extLst>
          </p:cNvPr>
          <p:cNvSpPr txBox="1"/>
          <p:nvPr/>
        </p:nvSpPr>
        <p:spPr>
          <a:xfrm>
            <a:off x="293687" y="3934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11926-19EC-C03E-8B4A-C698C7DFFB07}"/>
              </a:ext>
            </a:extLst>
          </p:cNvPr>
          <p:cNvSpPr txBox="1"/>
          <p:nvPr/>
        </p:nvSpPr>
        <p:spPr>
          <a:xfrm>
            <a:off x="293686" y="1677318"/>
            <a:ext cx="4899025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</a:rPr>
              <a:t>SMART GRIDS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579CE-8CE2-2F6B-0047-FAC81E2AF168}"/>
              </a:ext>
            </a:extLst>
          </p:cNvPr>
          <p:cNvSpPr txBox="1"/>
          <p:nvPr/>
        </p:nvSpPr>
        <p:spPr>
          <a:xfrm>
            <a:off x="2962275" y="3263384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  <p:pic>
        <p:nvPicPr>
          <p:cNvPr id="10" name="Picture 9" descr="A isometric view of a city&#10;&#10;Description automatically generated">
            <a:extLst>
              <a:ext uri="{FF2B5EF4-FFF2-40B4-BE49-F238E27FC236}">
                <a16:creationId xmlns:a16="http://schemas.microsoft.com/office/drawing/2014/main" id="{B22AA3B5-4A07-3C8A-1EC7-0D58A0853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38" y="2229602"/>
            <a:ext cx="1901690" cy="17891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low poly city with trees and buildings&#10;&#10;Description automatically generated">
            <a:extLst>
              <a:ext uri="{FF2B5EF4-FFF2-40B4-BE49-F238E27FC236}">
                <a16:creationId xmlns:a16="http://schemas.microsoft.com/office/drawing/2014/main" id="{E28835E8-DFAD-ECCB-15E0-388FE13CC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0" y="2688435"/>
            <a:ext cx="1842452" cy="17430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building with trees and cars&#10;&#10;Description automatically generated">
            <a:extLst>
              <a:ext uri="{FF2B5EF4-FFF2-40B4-BE49-F238E27FC236}">
                <a16:creationId xmlns:a16="http://schemas.microsoft.com/office/drawing/2014/main" id="{8049A310-29BD-F1E7-BF68-548658761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36" y="2611543"/>
            <a:ext cx="1312805" cy="14914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building with trees and a street&#10;&#10;Description automatically generated">
            <a:extLst>
              <a:ext uri="{FF2B5EF4-FFF2-40B4-BE49-F238E27FC236}">
                <a16:creationId xmlns:a16="http://schemas.microsoft.com/office/drawing/2014/main" id="{85562C21-B33B-BB95-9195-232A533F261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r="19055"/>
          <a:stretch/>
        </p:blipFill>
        <p:spPr>
          <a:xfrm>
            <a:off x="5386671" y="3616364"/>
            <a:ext cx="1312804" cy="14137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building with trees and cars&#10;&#10;Description automatically generated">
            <a:extLst>
              <a:ext uri="{FF2B5EF4-FFF2-40B4-BE49-F238E27FC236}">
                <a16:creationId xmlns:a16="http://schemas.microsoft.com/office/drawing/2014/main" id="{10E3FAE0-C378-BA95-9BEE-660F3AA5F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819" y="4116210"/>
            <a:ext cx="1312805" cy="14914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Diseños PNG de isometric plane para camisetas &amp; Merch">
            <a:extLst>
              <a:ext uri="{FF2B5EF4-FFF2-40B4-BE49-F238E27FC236}">
                <a16:creationId xmlns:a16="http://schemas.microsoft.com/office/drawing/2014/main" id="{01027B5A-5F88-766A-9C7C-B786EB270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4422" y="1521091"/>
            <a:ext cx="468841" cy="46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Transparent-birds GIFs - Get the best GIF on GIPHY">
            <a:extLst>
              <a:ext uri="{FF2B5EF4-FFF2-40B4-BE49-F238E27FC236}">
                <a16:creationId xmlns:a16="http://schemas.microsoft.com/office/drawing/2014/main" id="{CD76E5C5-F86D-BE5E-A80A-98BADD6F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68" y="2866091"/>
            <a:ext cx="875391" cy="7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Transparent-birds GIFs - Get the best GIF on GIPHY">
            <a:extLst>
              <a:ext uri="{FF2B5EF4-FFF2-40B4-BE49-F238E27FC236}">
                <a16:creationId xmlns:a16="http://schemas.microsoft.com/office/drawing/2014/main" id="{539FB575-6F0F-2990-E08A-628BC971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216" y="4030009"/>
            <a:ext cx="875391" cy="7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12099CD-8621-0FB9-8A86-AE57B1F18DEB}"/>
              </a:ext>
            </a:extLst>
          </p:cNvPr>
          <p:cNvSpPr/>
          <p:nvPr/>
        </p:nvSpPr>
        <p:spPr>
          <a:xfrm rot="3451256">
            <a:off x="3344566" y="4450915"/>
            <a:ext cx="753215" cy="1250397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413FC41-E1A5-641B-4249-7FBE7AC2C972}"/>
              </a:ext>
            </a:extLst>
          </p:cNvPr>
          <p:cNvSpPr/>
          <p:nvPr/>
        </p:nvSpPr>
        <p:spPr>
          <a:xfrm rot="14646724">
            <a:off x="8845124" y="1052119"/>
            <a:ext cx="753215" cy="1250397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uilding with many windows&#10;&#10;Description automatically generated">
            <a:extLst>
              <a:ext uri="{FF2B5EF4-FFF2-40B4-BE49-F238E27FC236}">
                <a16:creationId xmlns:a16="http://schemas.microsoft.com/office/drawing/2014/main" id="{9B53EDAE-F9D6-8978-581E-FF354F043F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42" y="2152585"/>
            <a:ext cx="2717521" cy="2852715"/>
          </a:xfrm>
          <a:prstGeom prst="rect">
            <a:avLst/>
          </a:prstGeom>
          <a:effectLst>
            <a:outerShdw blurRad="63500" dist="38100" dir="48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building with trees and a street&#10;&#10;Description automatically generated">
            <a:extLst>
              <a:ext uri="{FF2B5EF4-FFF2-40B4-BE49-F238E27FC236}">
                <a16:creationId xmlns:a16="http://schemas.microsoft.com/office/drawing/2014/main" id="{7532C393-50A6-31CC-BCCC-476DFC6705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r="19055"/>
          <a:stretch/>
        </p:blipFill>
        <p:spPr>
          <a:xfrm>
            <a:off x="9676098" y="4043308"/>
            <a:ext cx="1379387" cy="15643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E3F6E7-6F1B-9E24-55F2-145AC0E5E434}"/>
              </a:ext>
            </a:extLst>
          </p:cNvPr>
          <p:cNvSpPr txBox="1"/>
          <p:nvPr/>
        </p:nvSpPr>
        <p:spPr>
          <a:xfrm>
            <a:off x="396331" y="2260830"/>
            <a:ext cx="373236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Monitor and manage the transportation of electricity from the generation sources to meet the needs of the users.</a:t>
            </a:r>
          </a:p>
          <a:p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Technologies: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Advanced metering infrastructure </a:t>
            </a:r>
            <a:r>
              <a:rPr lang="es-ES">
                <a:solidFill>
                  <a:schemeClr val="accent1">
                    <a:lumMod val="50000"/>
                  </a:schemeClr>
                </a:solidFill>
              </a:rPr>
              <a:t>(AMI)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accent1">
                    <a:lumMod val="50000"/>
                  </a:schemeClr>
                </a:solidFill>
              </a:rPr>
              <a:t>Smart Distribution Management Systems (SDMS)</a:t>
            </a:r>
          </a:p>
        </p:txBody>
      </p:sp>
      <p:pic>
        <p:nvPicPr>
          <p:cNvPr id="25" name="Picture 24" descr="A isometric view of a city&#10;&#10;Description automatically generated">
            <a:extLst>
              <a:ext uri="{FF2B5EF4-FFF2-40B4-BE49-F238E27FC236}">
                <a16:creationId xmlns:a16="http://schemas.microsoft.com/office/drawing/2014/main" id="{0B8A2682-DDFB-642D-2299-BB9E3F2BE4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69" y="4386093"/>
            <a:ext cx="1538810" cy="14914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10" descr="Transparent-birds GIFs - Get the best GIF on GIPHY">
            <a:extLst>
              <a:ext uri="{FF2B5EF4-FFF2-40B4-BE49-F238E27FC236}">
                <a16:creationId xmlns:a16="http://schemas.microsoft.com/office/drawing/2014/main" id="{F17C4004-103E-146B-55C4-34787426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82" y="4431512"/>
            <a:ext cx="875391" cy="7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8935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13 -0.00301 L -0.4707 0.47754 " pathEditMode="relative" rAng="0" ptsTypes="AA">
                                      <p:cBhvr>
                                        <p:cTn id="16" dur="15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77" y="24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8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Picture 6" descr="Network PNG - PNG All | PNG All">
            <a:extLst>
              <a:ext uri="{FF2B5EF4-FFF2-40B4-BE49-F238E27FC236}">
                <a16:creationId xmlns:a16="http://schemas.microsoft.com/office/drawing/2014/main" id="{33107EF5-9F0C-B1F6-316C-E7B8E8B5205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5" name="Aclarador de fondo">
            <a:extLst>
              <a:ext uri="{FF2B5EF4-FFF2-40B4-BE49-F238E27FC236}">
                <a16:creationId xmlns:a16="http://schemas.microsoft.com/office/drawing/2014/main" id="{59DC801D-5CBD-A8E1-1D52-E14B5588879B}"/>
              </a:ext>
            </a:extLst>
          </p:cNvPr>
          <p:cNvSpPr/>
          <p:nvPr/>
        </p:nvSpPr>
        <p:spPr>
          <a:xfrm>
            <a:off x="-878608" y="-282949"/>
            <a:ext cx="7083000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6" name="Picture 18" descr="Isometric grid | Computer Arts Practice - Peter Warskyj">
            <a:extLst>
              <a:ext uri="{FF2B5EF4-FFF2-40B4-BE49-F238E27FC236}">
                <a16:creationId xmlns:a16="http://schemas.microsoft.com/office/drawing/2014/main" id="{67F541AA-A525-D90D-4BD3-27E5F4001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2" b="3464"/>
          <a:stretch/>
        </p:blipFill>
        <p:spPr bwMode="auto">
          <a:xfrm>
            <a:off x="3561042" y="2627233"/>
            <a:ext cx="8359918" cy="3983009"/>
          </a:xfrm>
          <a:prstGeom prst="rect">
            <a:avLst/>
          </a:prstGeom>
          <a:solidFill>
            <a:schemeClr val="bg1"/>
          </a:solidFill>
          <a:effectLst>
            <a:softEdge rad="1270000"/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1E78BE-3F76-1C9A-63ED-778C00362A6F}"/>
              </a:ext>
            </a:extLst>
          </p:cNvPr>
          <p:cNvSpPr txBox="1"/>
          <p:nvPr/>
        </p:nvSpPr>
        <p:spPr>
          <a:xfrm>
            <a:off x="293687" y="1100034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 APPLICATIONS: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E43EF-BC72-7AD7-45C0-239651EB95A2}"/>
              </a:ext>
            </a:extLst>
          </p:cNvPr>
          <p:cNvSpPr txBox="1"/>
          <p:nvPr/>
        </p:nvSpPr>
        <p:spPr>
          <a:xfrm>
            <a:off x="293687" y="3934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C11926-19EC-C03E-8B4A-C698C7DFFB07}"/>
              </a:ext>
            </a:extLst>
          </p:cNvPr>
          <p:cNvSpPr txBox="1"/>
          <p:nvPr/>
        </p:nvSpPr>
        <p:spPr>
          <a:xfrm>
            <a:off x="293686" y="1677318"/>
            <a:ext cx="4899025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</a:rPr>
              <a:t>SMART GRIDS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F579CE-8CE2-2F6B-0047-FAC81E2AF168}"/>
              </a:ext>
            </a:extLst>
          </p:cNvPr>
          <p:cNvSpPr txBox="1"/>
          <p:nvPr/>
        </p:nvSpPr>
        <p:spPr>
          <a:xfrm>
            <a:off x="2962275" y="3263384"/>
            <a:ext cx="620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>
                <a:effectLst/>
              </a:rPr>
              <a:t> </a:t>
            </a:r>
            <a:endParaRPr lang="en-US"/>
          </a:p>
        </p:txBody>
      </p:sp>
      <p:pic>
        <p:nvPicPr>
          <p:cNvPr id="10" name="Picture 9" descr="A isometric view of a city&#10;&#10;Description automatically generated">
            <a:extLst>
              <a:ext uri="{FF2B5EF4-FFF2-40B4-BE49-F238E27FC236}">
                <a16:creationId xmlns:a16="http://schemas.microsoft.com/office/drawing/2014/main" id="{B22AA3B5-4A07-3C8A-1EC7-0D58A0853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8938" y="2229602"/>
            <a:ext cx="1901690" cy="17891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low poly city with trees and buildings&#10;&#10;Description automatically generated">
            <a:extLst>
              <a:ext uri="{FF2B5EF4-FFF2-40B4-BE49-F238E27FC236}">
                <a16:creationId xmlns:a16="http://schemas.microsoft.com/office/drawing/2014/main" id="{E28835E8-DFAD-ECCB-15E0-388FE13CCF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150" y="2688435"/>
            <a:ext cx="1842452" cy="174307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building with trees and cars&#10;&#10;Description automatically generated">
            <a:extLst>
              <a:ext uri="{FF2B5EF4-FFF2-40B4-BE49-F238E27FC236}">
                <a16:creationId xmlns:a16="http://schemas.microsoft.com/office/drawing/2014/main" id="{8049A310-29BD-F1E7-BF68-548658761B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636" y="2611543"/>
            <a:ext cx="1312805" cy="14914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building with trees and a street&#10;&#10;Description automatically generated">
            <a:extLst>
              <a:ext uri="{FF2B5EF4-FFF2-40B4-BE49-F238E27FC236}">
                <a16:creationId xmlns:a16="http://schemas.microsoft.com/office/drawing/2014/main" id="{85562C21-B33B-BB95-9195-232A533F261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1" r="19055"/>
          <a:stretch/>
        </p:blipFill>
        <p:spPr>
          <a:xfrm>
            <a:off x="5386671" y="3616364"/>
            <a:ext cx="1312804" cy="141378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 descr="A building with trees and cars&#10;&#10;Description automatically generated">
            <a:extLst>
              <a:ext uri="{FF2B5EF4-FFF2-40B4-BE49-F238E27FC236}">
                <a16:creationId xmlns:a16="http://schemas.microsoft.com/office/drawing/2014/main" id="{10E3FAE0-C378-BA95-9BEE-660F3AA5F1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819" y="4116210"/>
            <a:ext cx="1312805" cy="14914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106" name="Picture 10" descr="Transparent-birds GIFs - Get the best GIF on GIPHY">
            <a:extLst>
              <a:ext uri="{FF2B5EF4-FFF2-40B4-BE49-F238E27FC236}">
                <a16:creationId xmlns:a16="http://schemas.microsoft.com/office/drawing/2014/main" id="{CD76E5C5-F86D-BE5E-A80A-98BADD6FB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4768" y="2866091"/>
            <a:ext cx="875391" cy="7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Transparent-birds GIFs - Get the best GIF on GIPHY">
            <a:extLst>
              <a:ext uri="{FF2B5EF4-FFF2-40B4-BE49-F238E27FC236}">
                <a16:creationId xmlns:a16="http://schemas.microsoft.com/office/drawing/2014/main" id="{539FB575-6F0F-2990-E08A-628BC971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4216" y="4030009"/>
            <a:ext cx="875391" cy="7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12099CD-8621-0FB9-8A86-AE57B1F18DEB}"/>
              </a:ext>
            </a:extLst>
          </p:cNvPr>
          <p:cNvSpPr/>
          <p:nvPr/>
        </p:nvSpPr>
        <p:spPr>
          <a:xfrm rot="3451256">
            <a:off x="3344566" y="4450915"/>
            <a:ext cx="753215" cy="1250397"/>
          </a:xfrm>
          <a:prstGeom prst="rect">
            <a:avLst/>
          </a:prstGeom>
          <a:gradFill>
            <a:gsLst>
              <a:gs pos="53000">
                <a:schemeClr val="bg1"/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uilding with many windows&#10;&#10;Description automatically generated">
            <a:extLst>
              <a:ext uri="{FF2B5EF4-FFF2-40B4-BE49-F238E27FC236}">
                <a16:creationId xmlns:a16="http://schemas.microsoft.com/office/drawing/2014/main" id="{9B53EDAE-F9D6-8978-581E-FF354F043F3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42" y="2152585"/>
            <a:ext cx="2717521" cy="2852715"/>
          </a:xfrm>
          <a:prstGeom prst="rect">
            <a:avLst/>
          </a:prstGeom>
          <a:effectLst>
            <a:outerShdw blurRad="63500" dist="38100" dir="48600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 descr="A building with trees and a street&#10;&#10;Description automatically generated">
            <a:extLst>
              <a:ext uri="{FF2B5EF4-FFF2-40B4-BE49-F238E27FC236}">
                <a16:creationId xmlns:a16="http://schemas.microsoft.com/office/drawing/2014/main" id="{7532C393-50A6-31CC-BCCC-476DFC6705A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01" r="19055"/>
          <a:stretch/>
        </p:blipFill>
        <p:spPr>
          <a:xfrm>
            <a:off x="9676098" y="4043308"/>
            <a:ext cx="1379387" cy="156436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3E3F6E7-6F1B-9E24-55F2-145AC0E5E434}"/>
              </a:ext>
            </a:extLst>
          </p:cNvPr>
          <p:cNvSpPr txBox="1"/>
          <p:nvPr/>
        </p:nvSpPr>
        <p:spPr>
          <a:xfrm>
            <a:off x="396331" y="2260830"/>
            <a:ext cx="3732363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Monitor and manage the transportation of electricity from the generation sources to meet the needs of the users.</a:t>
            </a:r>
          </a:p>
          <a:p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Technologies: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Advanced metering infrastructure </a:t>
            </a:r>
            <a:r>
              <a:rPr lang="es-ES">
                <a:solidFill>
                  <a:schemeClr val="accent1">
                    <a:lumMod val="50000"/>
                  </a:schemeClr>
                </a:solidFill>
              </a:rPr>
              <a:t>(AMI)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>
                <a:solidFill>
                  <a:schemeClr val="accent1">
                    <a:lumMod val="50000"/>
                  </a:schemeClr>
                </a:solidFill>
              </a:rPr>
              <a:t>Smart Distribution Management Systems (SDMS)</a:t>
            </a:r>
          </a:p>
        </p:txBody>
      </p:sp>
      <p:pic>
        <p:nvPicPr>
          <p:cNvPr id="25" name="Picture 24" descr="A isometric view of a city&#10;&#10;Description automatically generated">
            <a:extLst>
              <a:ext uri="{FF2B5EF4-FFF2-40B4-BE49-F238E27FC236}">
                <a16:creationId xmlns:a16="http://schemas.microsoft.com/office/drawing/2014/main" id="{0B8A2682-DDFB-642D-2299-BB9E3F2BE47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969" y="4386093"/>
            <a:ext cx="1538810" cy="149146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10" descr="Transparent-birds GIFs - Get the best GIF on GIPHY">
            <a:extLst>
              <a:ext uri="{FF2B5EF4-FFF2-40B4-BE49-F238E27FC236}">
                <a16:creationId xmlns:a16="http://schemas.microsoft.com/office/drawing/2014/main" id="{F17C4004-103E-146B-55C4-3478742656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82" y="4431512"/>
            <a:ext cx="875391" cy="70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51FE939-02AC-AEA0-528C-F82679E135C6}"/>
              </a:ext>
            </a:extLst>
          </p:cNvPr>
          <p:cNvCxnSpPr>
            <a:cxnSpLocks/>
          </p:cNvCxnSpPr>
          <p:nvPr/>
        </p:nvCxnSpPr>
        <p:spPr>
          <a:xfrm flipV="1">
            <a:off x="7084978" y="3888336"/>
            <a:ext cx="1303390" cy="754964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2E6843-1C51-130E-C54E-49E513793B9A}"/>
              </a:ext>
            </a:extLst>
          </p:cNvPr>
          <p:cNvCxnSpPr/>
          <p:nvPr/>
        </p:nvCxnSpPr>
        <p:spPr>
          <a:xfrm>
            <a:off x="8172402" y="4014189"/>
            <a:ext cx="867205" cy="503212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DB937E6-73B8-A14A-D57A-E4671BA5C747}"/>
              </a:ext>
            </a:extLst>
          </p:cNvPr>
          <p:cNvCxnSpPr>
            <a:cxnSpLocks/>
          </p:cNvCxnSpPr>
          <p:nvPr/>
        </p:nvCxnSpPr>
        <p:spPr>
          <a:xfrm flipV="1">
            <a:off x="9037876" y="4486275"/>
            <a:ext cx="49149" cy="31126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042A88D-2C26-39B7-91BE-FEF280DC259F}"/>
              </a:ext>
            </a:extLst>
          </p:cNvPr>
          <p:cNvCxnSpPr>
            <a:cxnSpLocks/>
          </p:cNvCxnSpPr>
          <p:nvPr/>
        </p:nvCxnSpPr>
        <p:spPr>
          <a:xfrm flipV="1">
            <a:off x="9057246" y="4111215"/>
            <a:ext cx="713956" cy="392474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F2739FA4-2363-64AB-E684-A0365F836732}"/>
              </a:ext>
            </a:extLst>
          </p:cNvPr>
          <p:cNvCxnSpPr>
            <a:cxnSpLocks/>
          </p:cNvCxnSpPr>
          <p:nvPr/>
        </p:nvCxnSpPr>
        <p:spPr>
          <a:xfrm flipV="1">
            <a:off x="8371515" y="3632317"/>
            <a:ext cx="464687" cy="259487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91507EF-8526-E09D-6D25-3460F97B2CF7}"/>
              </a:ext>
            </a:extLst>
          </p:cNvPr>
          <p:cNvCxnSpPr>
            <a:cxnSpLocks/>
          </p:cNvCxnSpPr>
          <p:nvPr/>
        </p:nvCxnSpPr>
        <p:spPr>
          <a:xfrm flipH="1" flipV="1">
            <a:off x="8336756" y="3393276"/>
            <a:ext cx="479114" cy="239041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01" name="Straight Connector 4100">
            <a:extLst>
              <a:ext uri="{FF2B5EF4-FFF2-40B4-BE49-F238E27FC236}">
                <a16:creationId xmlns:a16="http://schemas.microsoft.com/office/drawing/2014/main" id="{3A1729B6-C66C-F2AA-BD9E-40DACAC5D055}"/>
              </a:ext>
            </a:extLst>
          </p:cNvPr>
          <p:cNvCxnSpPr>
            <a:cxnSpLocks/>
          </p:cNvCxnSpPr>
          <p:nvPr/>
        </p:nvCxnSpPr>
        <p:spPr>
          <a:xfrm flipH="1">
            <a:off x="8434562" y="3136836"/>
            <a:ext cx="509952" cy="297554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07" name="Straight Connector 4106">
            <a:extLst>
              <a:ext uri="{FF2B5EF4-FFF2-40B4-BE49-F238E27FC236}">
                <a16:creationId xmlns:a16="http://schemas.microsoft.com/office/drawing/2014/main" id="{4F7F34B8-FD6F-8AFC-3680-D49441697437}"/>
              </a:ext>
            </a:extLst>
          </p:cNvPr>
          <p:cNvCxnSpPr>
            <a:cxnSpLocks/>
          </p:cNvCxnSpPr>
          <p:nvPr/>
        </p:nvCxnSpPr>
        <p:spPr>
          <a:xfrm>
            <a:off x="8258828" y="3078290"/>
            <a:ext cx="412922" cy="212965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13" name="Straight Connector 4112">
            <a:extLst>
              <a:ext uri="{FF2B5EF4-FFF2-40B4-BE49-F238E27FC236}">
                <a16:creationId xmlns:a16="http://schemas.microsoft.com/office/drawing/2014/main" id="{B7370619-E5AC-3417-7B9E-CDEF987B481B}"/>
              </a:ext>
            </a:extLst>
          </p:cNvPr>
          <p:cNvCxnSpPr>
            <a:cxnSpLocks/>
          </p:cNvCxnSpPr>
          <p:nvPr/>
        </p:nvCxnSpPr>
        <p:spPr>
          <a:xfrm flipH="1">
            <a:off x="8158888" y="3015991"/>
            <a:ext cx="509952" cy="297554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119" name="Straight Connector 4118">
            <a:extLst>
              <a:ext uri="{FF2B5EF4-FFF2-40B4-BE49-F238E27FC236}">
                <a16:creationId xmlns:a16="http://schemas.microsoft.com/office/drawing/2014/main" id="{8BFA5DF8-E9DB-CC12-E189-FBA880EFF0BA}"/>
              </a:ext>
            </a:extLst>
          </p:cNvPr>
          <p:cNvCxnSpPr>
            <a:cxnSpLocks/>
          </p:cNvCxnSpPr>
          <p:nvPr/>
        </p:nvCxnSpPr>
        <p:spPr>
          <a:xfrm flipH="1">
            <a:off x="8021157" y="2930102"/>
            <a:ext cx="509952" cy="297554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473FEF-08D1-3E80-F7C7-6ADB65AE35F9}"/>
              </a:ext>
            </a:extLst>
          </p:cNvPr>
          <p:cNvCxnSpPr>
            <a:cxnSpLocks/>
          </p:cNvCxnSpPr>
          <p:nvPr/>
        </p:nvCxnSpPr>
        <p:spPr>
          <a:xfrm>
            <a:off x="7523638" y="4141353"/>
            <a:ext cx="223377" cy="12617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872AC4-F809-6207-3E01-1EF5F15E5EFB}"/>
              </a:ext>
            </a:extLst>
          </p:cNvPr>
          <p:cNvCxnSpPr>
            <a:cxnSpLocks/>
          </p:cNvCxnSpPr>
          <p:nvPr/>
        </p:nvCxnSpPr>
        <p:spPr>
          <a:xfrm flipH="1" flipV="1">
            <a:off x="6638131" y="3629646"/>
            <a:ext cx="893693" cy="514031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D9B4E51-CBCA-07D6-327A-285EC41F61C4}"/>
              </a:ext>
            </a:extLst>
          </p:cNvPr>
          <p:cNvCxnSpPr>
            <a:cxnSpLocks/>
          </p:cNvCxnSpPr>
          <p:nvPr/>
        </p:nvCxnSpPr>
        <p:spPr>
          <a:xfrm flipV="1">
            <a:off x="7178915" y="3677068"/>
            <a:ext cx="456411" cy="264824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9F4CFA5-932D-F67C-8E5A-A6D645BF1DB2}"/>
              </a:ext>
            </a:extLst>
          </p:cNvPr>
          <p:cNvCxnSpPr>
            <a:cxnSpLocks/>
          </p:cNvCxnSpPr>
          <p:nvPr/>
        </p:nvCxnSpPr>
        <p:spPr>
          <a:xfrm flipH="1" flipV="1">
            <a:off x="7029498" y="3357275"/>
            <a:ext cx="604726" cy="316813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8F094B-92D3-DFF0-B4FF-45D44AEF0B3E}"/>
              </a:ext>
            </a:extLst>
          </p:cNvPr>
          <p:cNvCxnSpPr>
            <a:cxnSpLocks/>
          </p:cNvCxnSpPr>
          <p:nvPr/>
        </p:nvCxnSpPr>
        <p:spPr>
          <a:xfrm>
            <a:off x="6391245" y="4237497"/>
            <a:ext cx="1318905" cy="767803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2851F9D-CD2E-81BD-2C0D-6A9410FD2FA0}"/>
              </a:ext>
            </a:extLst>
          </p:cNvPr>
          <p:cNvCxnSpPr>
            <a:cxnSpLocks/>
          </p:cNvCxnSpPr>
          <p:nvPr/>
        </p:nvCxnSpPr>
        <p:spPr>
          <a:xfrm flipH="1" flipV="1">
            <a:off x="7459693" y="4854568"/>
            <a:ext cx="560399" cy="325050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DA796AF-0D25-F6D5-05B8-068AEABF88C1}"/>
              </a:ext>
            </a:extLst>
          </p:cNvPr>
          <p:cNvCxnSpPr>
            <a:cxnSpLocks/>
          </p:cNvCxnSpPr>
          <p:nvPr/>
        </p:nvCxnSpPr>
        <p:spPr>
          <a:xfrm flipV="1">
            <a:off x="6904420" y="4765307"/>
            <a:ext cx="402507" cy="229138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6E7C48C-C226-6FCB-1D73-128A9EEE16A4}"/>
              </a:ext>
            </a:extLst>
          </p:cNvPr>
          <p:cNvCxnSpPr>
            <a:cxnSpLocks/>
          </p:cNvCxnSpPr>
          <p:nvPr/>
        </p:nvCxnSpPr>
        <p:spPr>
          <a:xfrm flipV="1">
            <a:off x="6444978" y="4989067"/>
            <a:ext cx="468264" cy="264824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9E21BFD-6673-4360-2466-ECF5CB0500BB}"/>
              </a:ext>
            </a:extLst>
          </p:cNvPr>
          <p:cNvCxnSpPr>
            <a:cxnSpLocks/>
          </p:cNvCxnSpPr>
          <p:nvPr/>
        </p:nvCxnSpPr>
        <p:spPr>
          <a:xfrm flipV="1">
            <a:off x="5985974" y="4509939"/>
            <a:ext cx="462513" cy="269455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5C35BCD-F0BD-F54E-DAC0-32F10117A5D7}"/>
              </a:ext>
            </a:extLst>
          </p:cNvPr>
          <p:cNvCxnSpPr>
            <a:cxnSpLocks/>
          </p:cNvCxnSpPr>
          <p:nvPr/>
        </p:nvCxnSpPr>
        <p:spPr>
          <a:xfrm flipV="1">
            <a:off x="6443183" y="4395370"/>
            <a:ext cx="214094" cy="11456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40AC82C-417D-E285-9991-E13FB30D53D8}"/>
              </a:ext>
            </a:extLst>
          </p:cNvPr>
          <p:cNvCxnSpPr>
            <a:cxnSpLocks/>
          </p:cNvCxnSpPr>
          <p:nvPr/>
        </p:nvCxnSpPr>
        <p:spPr>
          <a:xfrm flipH="1" flipV="1">
            <a:off x="5552036" y="3726536"/>
            <a:ext cx="866043" cy="524042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9B05C6-CF4E-F171-BFCB-7305686FD865}"/>
              </a:ext>
            </a:extLst>
          </p:cNvPr>
          <p:cNvCxnSpPr>
            <a:cxnSpLocks/>
          </p:cNvCxnSpPr>
          <p:nvPr/>
        </p:nvCxnSpPr>
        <p:spPr>
          <a:xfrm flipV="1">
            <a:off x="8609369" y="4391446"/>
            <a:ext cx="217251" cy="125955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02FE4D9-FDC9-4A91-74B3-96D6F9B715B3}"/>
              </a:ext>
            </a:extLst>
          </p:cNvPr>
          <p:cNvCxnSpPr>
            <a:cxnSpLocks/>
          </p:cNvCxnSpPr>
          <p:nvPr/>
        </p:nvCxnSpPr>
        <p:spPr>
          <a:xfrm>
            <a:off x="8605057" y="4520259"/>
            <a:ext cx="1109071" cy="628419"/>
          </a:xfrm>
          <a:prstGeom prst="line">
            <a:avLst/>
          </a:prstGeom>
          <a:ln w="1905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D825FF8-87B0-B2D9-C85B-95086BBDCC2E}"/>
              </a:ext>
            </a:extLst>
          </p:cNvPr>
          <p:cNvCxnSpPr>
            <a:cxnSpLocks/>
          </p:cNvCxnSpPr>
          <p:nvPr/>
        </p:nvCxnSpPr>
        <p:spPr>
          <a:xfrm flipH="1" flipV="1">
            <a:off x="9696892" y="5132936"/>
            <a:ext cx="442471" cy="269995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096" name="Straight Connector 4095">
            <a:extLst>
              <a:ext uri="{FF2B5EF4-FFF2-40B4-BE49-F238E27FC236}">
                <a16:creationId xmlns:a16="http://schemas.microsoft.com/office/drawing/2014/main" id="{D0307D30-D269-E2D3-F5E9-192B4FD647B6}"/>
              </a:ext>
            </a:extLst>
          </p:cNvPr>
          <p:cNvCxnSpPr>
            <a:cxnSpLocks/>
          </p:cNvCxnSpPr>
          <p:nvPr/>
        </p:nvCxnSpPr>
        <p:spPr>
          <a:xfrm flipH="1">
            <a:off x="10126124" y="5179618"/>
            <a:ext cx="389476" cy="218887"/>
          </a:xfrm>
          <a:prstGeom prst="line">
            <a:avLst/>
          </a:prstGeom>
          <a:ln w="19050">
            <a:solidFill>
              <a:schemeClr val="accent4">
                <a:alpha val="56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100" name="TextBox 4099">
            <a:extLst>
              <a:ext uri="{FF2B5EF4-FFF2-40B4-BE49-F238E27FC236}">
                <a16:creationId xmlns:a16="http://schemas.microsoft.com/office/drawing/2014/main" id="{E387FE28-33CF-1C7D-B25A-64DAAEC4376F}"/>
              </a:ext>
            </a:extLst>
          </p:cNvPr>
          <p:cNvSpPr txBox="1"/>
          <p:nvPr/>
        </p:nvSpPr>
        <p:spPr>
          <a:xfrm>
            <a:off x="5476024" y="1451326"/>
            <a:ext cx="2266941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200" err="1">
                <a:solidFill>
                  <a:schemeClr val="accent1">
                    <a:lumMod val="50000"/>
                  </a:schemeClr>
                </a:solidFill>
              </a:rPr>
              <a:t>Minimise</a:t>
            </a:r>
            <a:r>
              <a:rPr lang="es-ES" sz="12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200" err="1">
                <a:solidFill>
                  <a:schemeClr val="accent1">
                    <a:lumMod val="50000"/>
                  </a:schemeClr>
                </a:solidFill>
              </a:rPr>
              <a:t>electricity</a:t>
            </a:r>
            <a:r>
              <a:rPr lang="es-ES" sz="120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1200" err="1">
                <a:solidFill>
                  <a:schemeClr val="accent1">
                    <a:lumMod val="50000"/>
                  </a:schemeClr>
                </a:solidFill>
              </a:rPr>
              <a:t>consumption</a:t>
            </a:r>
            <a:endParaRPr lang="es-ES" sz="12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103" name="Connector: Elbow 4102">
            <a:extLst>
              <a:ext uri="{FF2B5EF4-FFF2-40B4-BE49-F238E27FC236}">
                <a16:creationId xmlns:a16="http://schemas.microsoft.com/office/drawing/2014/main" id="{025D1309-C61C-0581-3F9A-371E9D1ADA98}"/>
              </a:ext>
            </a:extLst>
          </p:cNvPr>
          <p:cNvCxnSpPr>
            <a:cxnSpLocks/>
            <a:stCxn id="4100" idx="3"/>
          </p:cNvCxnSpPr>
          <p:nvPr/>
        </p:nvCxnSpPr>
        <p:spPr>
          <a:xfrm>
            <a:off x="7742965" y="1589826"/>
            <a:ext cx="2091623" cy="2361756"/>
          </a:xfrm>
          <a:prstGeom prst="bentConnector2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04" name="TextBox 4103">
            <a:extLst>
              <a:ext uri="{FF2B5EF4-FFF2-40B4-BE49-F238E27FC236}">
                <a16:creationId xmlns:a16="http://schemas.microsoft.com/office/drawing/2014/main" id="{3D13C85E-DBC7-879C-F991-E438064C07B8}"/>
              </a:ext>
            </a:extLst>
          </p:cNvPr>
          <p:cNvSpPr txBox="1"/>
          <p:nvPr/>
        </p:nvSpPr>
        <p:spPr>
          <a:xfrm>
            <a:off x="5438181" y="1869948"/>
            <a:ext cx="1466239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200">
                <a:solidFill>
                  <a:schemeClr val="accent1">
                    <a:lumMod val="50000"/>
                  </a:schemeClr>
                </a:solidFill>
              </a:rPr>
              <a:t>Smart </a:t>
            </a:r>
            <a:r>
              <a:rPr lang="es-ES" sz="1200" err="1">
                <a:solidFill>
                  <a:schemeClr val="accent1">
                    <a:lumMod val="50000"/>
                  </a:schemeClr>
                </a:solidFill>
              </a:rPr>
              <a:t>distribution</a:t>
            </a:r>
            <a:endParaRPr lang="es-ES" sz="120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4108" name="Connector: Elbow 4107">
            <a:extLst>
              <a:ext uri="{FF2B5EF4-FFF2-40B4-BE49-F238E27FC236}">
                <a16:creationId xmlns:a16="http://schemas.microsoft.com/office/drawing/2014/main" id="{62099D16-7B19-9463-BB82-E43363966FCC}"/>
              </a:ext>
            </a:extLst>
          </p:cNvPr>
          <p:cNvCxnSpPr>
            <a:cxnSpLocks/>
          </p:cNvCxnSpPr>
          <p:nvPr/>
        </p:nvCxnSpPr>
        <p:spPr>
          <a:xfrm rot="16200000" flipH="1">
            <a:off x="6105197" y="2625065"/>
            <a:ext cx="2226532" cy="1008506"/>
          </a:xfrm>
          <a:prstGeom prst="bentConnector3">
            <a:avLst>
              <a:gd name="adj1" fmla="val -30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388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6" descr="Network PNG - PNG All | PNG All">
            <a:extLst>
              <a:ext uri="{FF2B5EF4-FFF2-40B4-BE49-F238E27FC236}">
                <a16:creationId xmlns:a16="http://schemas.microsoft.com/office/drawing/2014/main" id="{228DD0BA-3C0B-310C-DC84-FEBB942869AC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Aclarador de fondo">
            <a:extLst>
              <a:ext uri="{FF2B5EF4-FFF2-40B4-BE49-F238E27FC236}">
                <a16:creationId xmlns:a16="http://schemas.microsoft.com/office/drawing/2014/main" id="{6A908ECC-C6BF-279B-1654-28A3B9D10287}"/>
              </a:ext>
            </a:extLst>
          </p:cNvPr>
          <p:cNvSpPr/>
          <p:nvPr/>
        </p:nvSpPr>
        <p:spPr>
          <a:xfrm>
            <a:off x="-878608" y="-282949"/>
            <a:ext cx="7083000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E78BE-3F76-1C9A-63ED-778C00362A6F}"/>
              </a:ext>
            </a:extLst>
          </p:cNvPr>
          <p:cNvSpPr txBox="1"/>
          <p:nvPr/>
        </p:nvSpPr>
        <p:spPr>
          <a:xfrm>
            <a:off x="293687" y="1100034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 APPLICATIONS: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E43EF-BC72-7AD7-45C0-239651EB95A2}"/>
              </a:ext>
            </a:extLst>
          </p:cNvPr>
          <p:cNvSpPr txBox="1"/>
          <p:nvPr/>
        </p:nvSpPr>
        <p:spPr>
          <a:xfrm>
            <a:off x="293687" y="3934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DB194-336C-9D03-B28D-2B52B0A502E2}"/>
              </a:ext>
            </a:extLst>
          </p:cNvPr>
          <p:cNvSpPr txBox="1"/>
          <p:nvPr/>
        </p:nvSpPr>
        <p:spPr>
          <a:xfrm>
            <a:off x="293686" y="1677318"/>
            <a:ext cx="4899025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</a:rPr>
              <a:t>BLOCK CHAINS</a:t>
            </a:r>
          </a:p>
        </p:txBody>
      </p:sp>
      <p:pic>
        <p:nvPicPr>
          <p:cNvPr id="5144" name="Picture 24" descr="Free Block Icon - Download in Isometric Style">
            <a:extLst>
              <a:ext uri="{FF2B5EF4-FFF2-40B4-BE49-F238E27FC236}">
                <a16:creationId xmlns:a16="http://schemas.microsoft.com/office/drawing/2014/main" id="{AA8DE9F3-D3F7-7425-E2CC-1334495F2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546547" y="231144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hadow png, shadow png for editing - PRZ Edits">
            <a:extLst>
              <a:ext uri="{FF2B5EF4-FFF2-40B4-BE49-F238E27FC236}">
                <a16:creationId xmlns:a16="http://schemas.microsoft.com/office/drawing/2014/main" id="{82BE06CD-D441-2575-6F57-1F366EE9F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5686">
            <a:off x="4059356" y="2442358"/>
            <a:ext cx="1339609" cy="9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5,480 3D Lock Illustrations - Free in PNG, BLEND, GLTF - IconScout">
            <a:extLst>
              <a:ext uri="{FF2B5EF4-FFF2-40B4-BE49-F238E27FC236}">
                <a16:creationId xmlns:a16="http://schemas.microsoft.com/office/drawing/2014/main" id="{223BAA9D-693F-D770-0105-60F6B2917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406" y="1778965"/>
            <a:ext cx="1392680" cy="139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Download Pipes, Isometric, Shapes. Royalty-Free Vector Graphic - Pixabay">
            <a:extLst>
              <a:ext uri="{FF2B5EF4-FFF2-40B4-BE49-F238E27FC236}">
                <a16:creationId xmlns:a16="http://schemas.microsoft.com/office/drawing/2014/main" id="{2D89919F-107D-C864-292E-39D4F52DDD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1" t="24063" b="52500"/>
          <a:stretch/>
        </p:blipFill>
        <p:spPr bwMode="auto">
          <a:xfrm rot="7229509">
            <a:off x="5447481" y="2493221"/>
            <a:ext cx="1207069" cy="306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Download Pipes, Isometric, Shapes. Royalty-Free Vector Graphic - Pixabay">
            <a:extLst>
              <a:ext uri="{FF2B5EF4-FFF2-40B4-BE49-F238E27FC236}">
                <a16:creationId xmlns:a16="http://schemas.microsoft.com/office/drawing/2014/main" id="{DA899B8D-4ED4-22DA-D642-263E6CFB38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3" t="32212" r="32215" b="55876"/>
          <a:stretch/>
        </p:blipFill>
        <p:spPr bwMode="auto">
          <a:xfrm>
            <a:off x="8349970" y="2289509"/>
            <a:ext cx="2185592" cy="13600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4" descr="Free Block Icon - Download in Isometric Style">
            <a:extLst>
              <a:ext uri="{FF2B5EF4-FFF2-40B4-BE49-F238E27FC236}">
                <a16:creationId xmlns:a16="http://schemas.microsoft.com/office/drawing/2014/main" id="{4E81CDEB-6C67-E24B-E6D4-1AC2A9210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640988" y="2363374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4" descr="Free Block Icon - Download in Isometric Style">
            <a:extLst>
              <a:ext uri="{FF2B5EF4-FFF2-40B4-BE49-F238E27FC236}">
                <a16:creationId xmlns:a16="http://schemas.microsoft.com/office/drawing/2014/main" id="{6B185F43-F24F-FD79-8344-724E29CC3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81286" y="234217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6" descr="Download Pipes, Isometric, Shapes. Royalty-Free Vector Graphic - Pixabay">
            <a:extLst>
              <a:ext uri="{FF2B5EF4-FFF2-40B4-BE49-F238E27FC236}">
                <a16:creationId xmlns:a16="http://schemas.microsoft.com/office/drawing/2014/main" id="{D4147D6F-E752-114C-AF40-B7AC9EB75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91" t="34285" b="52500"/>
          <a:stretch/>
        </p:blipFill>
        <p:spPr bwMode="auto">
          <a:xfrm rot="7212543">
            <a:off x="8009770" y="2929061"/>
            <a:ext cx="1181687" cy="169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4" descr="Free Block Icon - Download in Isometric Style">
            <a:extLst>
              <a:ext uri="{FF2B5EF4-FFF2-40B4-BE49-F238E27FC236}">
                <a16:creationId xmlns:a16="http://schemas.microsoft.com/office/drawing/2014/main" id="{5252AB4E-4BB9-8A2F-B714-6B51A51C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220813" y="316741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4" descr="Free Block Icon - Download in Isometric Style">
            <a:extLst>
              <a:ext uri="{FF2B5EF4-FFF2-40B4-BE49-F238E27FC236}">
                <a16:creationId xmlns:a16="http://schemas.microsoft.com/office/drawing/2014/main" id="{80CCC3F3-1568-EFF3-7721-1C1AA010F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05032" y="3167416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Download Pipes, Isometric, Shapes. Royalty-Free Vector Graphic - Pixabay">
            <a:extLst>
              <a:ext uri="{FF2B5EF4-FFF2-40B4-BE49-F238E27FC236}">
                <a16:creationId xmlns:a16="http://schemas.microsoft.com/office/drawing/2014/main" id="{41C6891F-C74D-E4BE-AC3D-53291BFAF2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89" t="15006" r="32471" b="72923"/>
          <a:stretch/>
        </p:blipFill>
        <p:spPr bwMode="auto">
          <a:xfrm>
            <a:off x="6634186" y="3910784"/>
            <a:ext cx="2699051" cy="1781981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E1EB337-3660-0BF6-DD06-D5B78CAB3963}"/>
              </a:ext>
            </a:extLst>
          </p:cNvPr>
          <p:cNvSpPr txBox="1"/>
          <p:nvPr/>
        </p:nvSpPr>
        <p:spPr>
          <a:xfrm>
            <a:off x="396331" y="2260830"/>
            <a:ext cx="3150214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Distributed digital systems consisting of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a chain of blocks that contain transactional data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 shared across a network of individuals that are connected to this network in an encrypted form.</a:t>
            </a:r>
            <a:endParaRPr lang="es-ES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6" name="Picture 4" descr="shadow png, shadow png for editing - PRZ Edits">
            <a:extLst>
              <a:ext uri="{FF2B5EF4-FFF2-40B4-BE49-F238E27FC236}">
                <a16:creationId xmlns:a16="http://schemas.microsoft.com/office/drawing/2014/main" id="{6FF49A38-03D5-9548-86DC-B375138C8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5686">
            <a:off x="10055476" y="2548280"/>
            <a:ext cx="1339609" cy="9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Data-Analytics-What-is-Data-Analytics-Edureka – Axletree Solutions">
            <a:extLst>
              <a:ext uri="{FF2B5EF4-FFF2-40B4-BE49-F238E27FC236}">
                <a16:creationId xmlns:a16="http://schemas.microsoft.com/office/drawing/2014/main" id="{AABE2350-E94C-B3A8-EA66-5081CA63D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350" y="1808657"/>
            <a:ext cx="1638483" cy="139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data encryption&quot; Icon - Download for free – Iconduck">
            <a:extLst>
              <a:ext uri="{FF2B5EF4-FFF2-40B4-BE49-F238E27FC236}">
                <a16:creationId xmlns:a16="http://schemas.microsoft.com/office/drawing/2014/main" id="{E7C22687-39FD-634C-DCCE-1AD643A6F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67" t="-911" r="20622" b="911"/>
          <a:stretch/>
        </p:blipFill>
        <p:spPr bwMode="auto">
          <a:xfrm>
            <a:off x="8756932" y="2478151"/>
            <a:ext cx="1094013" cy="1278321"/>
          </a:xfrm>
          <a:prstGeom prst="rect">
            <a:avLst/>
          </a:prstGeom>
          <a:noFill/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  <a:scene3d>
            <a:camera prst="isometricLeftDown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38" descr="data encryption&quot; Icon - Download for free – Iconduck">
            <a:extLst>
              <a:ext uri="{FF2B5EF4-FFF2-40B4-BE49-F238E27FC236}">
                <a16:creationId xmlns:a16="http://schemas.microsoft.com/office/drawing/2014/main" id="{33A797CD-2D07-5546-61E7-B902BF589A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67" t="-911" r="-682" b="911"/>
          <a:stretch/>
        </p:blipFill>
        <p:spPr bwMode="auto">
          <a:xfrm>
            <a:off x="8757311" y="2524840"/>
            <a:ext cx="1316733" cy="1278321"/>
          </a:xfrm>
          <a:prstGeom prst="rect">
            <a:avLst/>
          </a:prstGeom>
          <a:noFill/>
          <a:effectLst>
            <a:outerShdw blurRad="152400" dir="5400000" sx="90000" sy="-19000" rotWithShape="0">
              <a:prstClr val="black">
                <a:alpha val="15000"/>
              </a:prstClr>
            </a:outerShdw>
          </a:effectLst>
          <a:scene3d>
            <a:camera prst="isometricLeftDown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50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7" presetClass="entr" presetSubtype="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7" presetClass="entr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scene3d>
            <a:camera prst="isometricOffAxis1To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31E78BE-3F76-1C9A-63ED-778C00362A6F}"/>
              </a:ext>
            </a:extLst>
          </p:cNvPr>
          <p:cNvSpPr txBox="1"/>
          <p:nvPr/>
        </p:nvSpPr>
        <p:spPr>
          <a:xfrm>
            <a:off x="293687" y="1100034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 APPLICATIONS: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6E43EF-BC72-7AD7-45C0-239651EB95A2}"/>
              </a:ext>
            </a:extLst>
          </p:cNvPr>
          <p:cNvSpPr txBox="1"/>
          <p:nvPr/>
        </p:nvSpPr>
        <p:spPr>
          <a:xfrm>
            <a:off x="293687" y="3934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DB194-336C-9D03-B28D-2B52B0A502E2}"/>
              </a:ext>
            </a:extLst>
          </p:cNvPr>
          <p:cNvSpPr txBox="1"/>
          <p:nvPr/>
        </p:nvSpPr>
        <p:spPr>
          <a:xfrm>
            <a:off x="293686" y="1677318"/>
            <a:ext cx="4899025" cy="40011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accent1">
                    <a:lumMod val="50000"/>
                  </a:schemeClr>
                </a:solidFill>
              </a:rPr>
              <a:t>SELF DRIVING CARS</a:t>
            </a:r>
          </a:p>
        </p:txBody>
      </p:sp>
      <p:pic>
        <p:nvPicPr>
          <p:cNvPr id="7178" name="Picture 10" descr="Understanding Tesla's self-driving features: The Autopilot | Electrek">
            <a:extLst>
              <a:ext uri="{FF2B5EF4-FFF2-40B4-BE49-F238E27FC236}">
                <a16:creationId xmlns:a16="http://schemas.microsoft.com/office/drawing/2014/main" id="{93D634BD-5508-733A-BD4D-230FC0301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7" t="-10229" r="-1"/>
          <a:stretch/>
        </p:blipFill>
        <p:spPr bwMode="auto">
          <a:xfrm>
            <a:off x="3777673" y="1100034"/>
            <a:ext cx="7880885" cy="4974905"/>
          </a:xfrm>
          <a:prstGeom prst="rect">
            <a:avLst/>
          </a:prstGeom>
          <a:noFill/>
          <a:effectLst>
            <a:softEdge rad="635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90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712492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2E323-1F31-DF2B-10A6-DDC8844F7CF4}"/>
              </a:ext>
            </a:extLst>
          </p:cNvPr>
          <p:cNvSpPr txBox="1"/>
          <p:nvPr/>
        </p:nvSpPr>
        <p:spPr>
          <a:xfrm>
            <a:off x="3646487" y="3198166"/>
            <a:ext cx="4899025" cy="461665"/>
          </a:xfrm>
          <a:prstGeom prst="rect">
            <a:avLst/>
          </a:prstGeom>
          <a:noFill/>
          <a:ln>
            <a:solidFill>
              <a:srgbClr val="00206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bg1"/>
                </a:solidFill>
              </a:rPr>
              <a:t>ADVANTAGES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87A49-C530-3490-CBE2-E51BFE55DBCF}"/>
              </a:ext>
            </a:extLst>
          </p:cNvPr>
          <p:cNvSpPr txBox="1"/>
          <p:nvPr/>
        </p:nvSpPr>
        <p:spPr>
          <a:xfrm>
            <a:off x="3613223" y="31366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398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Car s" descr="shadow png, shadow png for editing - PRZ Edits">
            <a:extLst>
              <a:ext uri="{FF2B5EF4-FFF2-40B4-BE49-F238E27FC236}">
                <a16:creationId xmlns:a16="http://schemas.microsoft.com/office/drawing/2014/main" id="{FEF81B0E-4806-4B91-F995-158B6F04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01" y="3197096"/>
            <a:ext cx="2528145" cy="31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d Ferrari 458 Italia Sports Car PNG Image - PurePNG | Free transparent  CC0 PNG Image Library">
            <a:extLst>
              <a:ext uri="{FF2B5EF4-FFF2-40B4-BE49-F238E27FC236}">
                <a16:creationId xmlns:a16="http://schemas.microsoft.com/office/drawing/2014/main" id="{55F582AE-D3A8-5CD3-E8A6-5AF93288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293">
            <a:off x="7532595" y="1665649"/>
            <a:ext cx="1171756" cy="7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hadow png, shadow png for editing - PRZ Edits">
            <a:extLst>
              <a:ext uri="{FF2B5EF4-FFF2-40B4-BE49-F238E27FC236}">
                <a16:creationId xmlns:a16="http://schemas.microsoft.com/office/drawing/2014/main" id="{DD614551-4E1F-32A7-7A8E-CD2B8755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734" y="4908268"/>
            <a:ext cx="874711" cy="1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hadow png, shadow png for editing - PRZ Edits">
            <a:extLst>
              <a:ext uri="{FF2B5EF4-FFF2-40B4-BE49-F238E27FC236}">
                <a16:creationId xmlns:a16="http://schemas.microsoft.com/office/drawing/2014/main" id="{00F6F5CE-33BA-EB54-8DDC-9EADC38D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052" y="4870168"/>
            <a:ext cx="3214688" cy="2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hadow png, shadow png for editing - PRZ Edits">
            <a:extLst>
              <a:ext uri="{FF2B5EF4-FFF2-40B4-BE49-F238E27FC236}">
                <a16:creationId xmlns:a16="http://schemas.microsoft.com/office/drawing/2014/main" id="{CC7C7772-9603-AA33-981A-258B842A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925" y="4914071"/>
            <a:ext cx="1087781" cy="1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hadow png, shadow png for editing - PRZ Edits">
            <a:extLst>
              <a:ext uri="{FF2B5EF4-FFF2-40B4-BE49-F238E27FC236}">
                <a16:creationId xmlns:a16="http://schemas.microsoft.com/office/drawing/2014/main" id="{7B6B47E8-11E0-C1DA-3B4E-1A84B77B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441" y="4835112"/>
            <a:ext cx="2926348" cy="2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adow png, shadow png for editing - PRZ Edits">
            <a:extLst>
              <a:ext uri="{FF2B5EF4-FFF2-40B4-BE49-F238E27FC236}">
                <a16:creationId xmlns:a16="http://schemas.microsoft.com/office/drawing/2014/main" id="{FCCBD2B7-81FD-101A-2122-14874DD3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163" y="4880258"/>
            <a:ext cx="1269469" cy="160399"/>
          </a:xfrm>
          <a:prstGeom prst="rect">
            <a:avLst/>
          </a:prstGeom>
          <a:noFill/>
          <a:effectLst>
            <a:outerShdw blurRad="63500" dist="50800" dir="1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">
                <a:extLst>
                  <a:ext uri="{FF2B5EF4-FFF2-40B4-BE49-F238E27FC236}">
                    <a16:creationId xmlns:a16="http://schemas.microsoft.com/office/drawing/2014/main" id="{4421E16A-A48C-6EAE-FEB9-B2595842B0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74060720"/>
                  </p:ext>
                </p:extLst>
              </p:nvPr>
            </p:nvGraphicFramePr>
            <p:xfrm>
              <a:off x="5716880" y="2224410"/>
              <a:ext cx="2673031" cy="2844257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73031" cy="2844257"/>
                    </a:xfrm>
                    <a:prstGeom prst="rect">
                      <a:avLst/>
                    </a:prstGeom>
                  </am3d:spPr>
                  <am3d:camera>
                    <am3d:pos x="0" y="0" z="6547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50614" d="1000000"/>
                    <am3d:preTrans dx="0" dy="-18036441" dz="91158"/>
                    <am3d:scale>
                      <am3d:sx n="1000000" d="1000000"/>
                      <am3d:sy n="1000000" d="1000000"/>
                      <am3d:sz n="1000000" d="1000000"/>
                    </am3d:scale>
                    <am3d:rot ax="256794" ay="48437" az="362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428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">
                <a:extLst>
                  <a:ext uri="{FF2B5EF4-FFF2-40B4-BE49-F238E27FC236}">
                    <a16:creationId xmlns:a16="http://schemas.microsoft.com/office/drawing/2014/main" id="{4421E16A-A48C-6EAE-FEB9-B2595842B0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6880" y="2224410"/>
                <a:ext cx="2673031" cy="28442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O">
                <a:extLst>
                  <a:ext uri="{FF2B5EF4-FFF2-40B4-BE49-F238E27FC236}">
                    <a16:creationId xmlns:a16="http://schemas.microsoft.com/office/drawing/2014/main" id="{9238D81E-1688-01E6-A557-9802810102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44751240"/>
                  </p:ext>
                </p:extLst>
              </p:nvPr>
            </p:nvGraphicFramePr>
            <p:xfrm>
              <a:off x="4834392" y="3223491"/>
              <a:ext cx="1822846" cy="1823480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822846" cy="1823480"/>
                    </a:xfrm>
                    <a:prstGeom prst="rect">
                      <a:avLst/>
                    </a:prstGeom>
                  </am3d:spPr>
                  <am3d:camera>
                    <am3d:pos x="0" y="0" z="67189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14011" d="1000000"/>
                    <am3d:preTrans dx="-2" dy="-17932334" dz="-1734"/>
                    <am3d:scale>
                      <am3d:sx n="1000000" d="1000000"/>
                      <am3d:sy n="1000000" d="1000000"/>
                      <am3d:sz n="1000000" d="1000000"/>
                    </am3d:scale>
                    <am3d:rot ax="542608" ay="191085" az="3040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583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O">
                <a:extLst>
                  <a:ext uri="{FF2B5EF4-FFF2-40B4-BE49-F238E27FC236}">
                    <a16:creationId xmlns:a16="http://schemas.microsoft.com/office/drawing/2014/main" id="{9238D81E-1688-01E6-A557-9802810102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34392" y="3223491"/>
                <a:ext cx="1822846" cy="18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i">
                <a:extLst>
                  <a:ext uri="{FF2B5EF4-FFF2-40B4-BE49-F238E27FC236}">
                    <a16:creationId xmlns:a16="http://schemas.microsoft.com/office/drawing/2014/main" id="{6690A5B4-45A6-F4EC-3717-F7955C4738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9730750"/>
                  </p:ext>
                </p:extLst>
              </p:nvPr>
            </p:nvGraphicFramePr>
            <p:xfrm>
              <a:off x="4216759" y="3104769"/>
              <a:ext cx="660660" cy="346068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60660" cy="3460686"/>
                    </a:xfrm>
                    <a:prstGeom prst="rect">
                      <a:avLst/>
                    </a:prstGeom>
                  </am3d:spPr>
                  <am3d:camera>
                    <am3d:pos x="-104827" y="-15779535" z="49628488"/>
                    <am3d:up dx="0" dy="36000000" dz="0"/>
                    <am3d:lookAt x="-104827" y="-15779535" z="0"/>
                    <am3d:perspective fov="3089011"/>
                  </am3d:camera>
                  <am3d:trans>
                    <am3d:meterPerModelUnit n="12333219" d="1000000"/>
                    <am3d:preTrans dx="104826" dy="-226245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86429"/>
                    <am3d:postTrans dx="-104826" dy="-15779535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i">
                <a:extLst>
                  <a:ext uri="{FF2B5EF4-FFF2-40B4-BE49-F238E27FC236}">
                    <a16:creationId xmlns:a16="http://schemas.microsoft.com/office/drawing/2014/main" id="{6690A5B4-45A6-F4EC-3717-F7955C473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16759" y="3104769"/>
                <a:ext cx="660660" cy="34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i">
                <a:extLst>
                  <a:ext uri="{FF2B5EF4-FFF2-40B4-BE49-F238E27FC236}">
                    <a16:creationId xmlns:a16="http://schemas.microsoft.com/office/drawing/2014/main" id="{59B66DEC-2BB3-B847-CDE3-B703B85FB65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736867838"/>
                  </p:ext>
                </p:extLst>
              </p:nvPr>
            </p:nvGraphicFramePr>
            <p:xfrm>
              <a:off x="4138066" y="-406419"/>
              <a:ext cx="884649" cy="359321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84649" cy="3593219"/>
                    </a:xfrm>
                    <a:prstGeom prst="rect">
                      <a:avLst/>
                    </a:prstGeom>
                  </am3d:spPr>
                  <am3d:camera>
                    <am3d:pos x="165900" y="33946427" z="49628488"/>
                    <am3d:up dx="0" dy="36000000" dz="0"/>
                    <am3d:lookAt x="165900" y="33946427" z="0"/>
                    <am3d:perspective fov="3416149"/>
                  </am3d:camera>
                  <am3d:trans>
                    <am3d:meterPerModelUnit n="12333219" d="1000000"/>
                    <am3d:preTrans dx="0" dy="-180419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i">
                <a:extLst>
                  <a:ext uri="{FF2B5EF4-FFF2-40B4-BE49-F238E27FC236}">
                    <a16:creationId xmlns:a16="http://schemas.microsoft.com/office/drawing/2014/main" id="{59B66DEC-2BB3-B847-CDE3-B703B85FB6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38066" y="-406419"/>
                <a:ext cx="884649" cy="3593219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Phone s">
            <a:extLst>
              <a:ext uri="{FF2B5EF4-FFF2-40B4-BE49-F238E27FC236}">
                <a16:creationId xmlns:a16="http://schemas.microsoft.com/office/drawing/2014/main" id="{7AACA190-28C3-D791-74C6-48D7B8374E46}"/>
              </a:ext>
            </a:extLst>
          </p:cNvPr>
          <p:cNvGrpSpPr/>
          <p:nvPr/>
        </p:nvGrpSpPr>
        <p:grpSpPr>
          <a:xfrm>
            <a:off x="9980229" y="2499538"/>
            <a:ext cx="1348059" cy="1718561"/>
            <a:chOff x="10110516" y="1884802"/>
            <a:chExt cx="1348059" cy="1718561"/>
          </a:xfrm>
        </p:grpSpPr>
        <p:pic>
          <p:nvPicPr>
            <p:cNvPr id="2052" name="Phone" descr="Software de copia de seguridad de iPhone | iMazing">
              <a:extLst>
                <a:ext uri="{FF2B5EF4-FFF2-40B4-BE49-F238E27FC236}">
                  <a16:creationId xmlns:a16="http://schemas.microsoft.com/office/drawing/2014/main" id="{CBA36B89-48BC-57CC-07F0-3A83247B3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1067"/>
            <a:stretch/>
          </p:blipFill>
          <p:spPr bwMode="auto">
            <a:xfrm rot="2227911">
              <a:off x="10137849" y="1884802"/>
              <a:ext cx="1289101" cy="1302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shadow png, shadow png for editing - PRZ Edits">
              <a:extLst>
                <a:ext uri="{FF2B5EF4-FFF2-40B4-BE49-F238E27FC236}">
                  <a16:creationId xmlns:a16="http://schemas.microsoft.com/office/drawing/2014/main" id="{9D7B2C31-AC04-8DC5-B29E-72AA1C1C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0516" y="3398221"/>
              <a:ext cx="1348059" cy="20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Royalty Free Footages">
            <a:extLst>
              <a:ext uri="{FF2B5EF4-FFF2-40B4-BE49-F238E27FC236}">
                <a16:creationId xmlns:a16="http://schemas.microsoft.com/office/drawing/2014/main" id="{9432D6B9-BD96-95D6-B969-07FDE321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3971">
            <a:off x="684474" y="1054413"/>
            <a:ext cx="1083540" cy="65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Laptop s" descr="shadow png, shadow png for editing - PRZ Edits">
            <a:extLst>
              <a:ext uri="{FF2B5EF4-FFF2-40B4-BE49-F238E27FC236}">
                <a16:creationId xmlns:a16="http://schemas.microsoft.com/office/drawing/2014/main" id="{B2EAA5C2-B454-3B43-42B2-C61968A1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33" y="2932106"/>
            <a:ext cx="1720943" cy="20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yuda para el Echo Dot - Servicio de atención al cliente de Amazon">
            <a:extLst>
              <a:ext uri="{FF2B5EF4-FFF2-40B4-BE49-F238E27FC236}">
                <a16:creationId xmlns:a16="http://schemas.microsoft.com/office/drawing/2014/main" id="{36D94CE5-649A-1D72-3E21-4A5C333FE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193">
            <a:off x="2212960" y="2897168"/>
            <a:ext cx="1639664" cy="9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Alexa s" descr="shadow png, shadow png for editing - PRZ Edits">
            <a:extLst>
              <a:ext uri="{FF2B5EF4-FFF2-40B4-BE49-F238E27FC236}">
                <a16:creationId xmlns:a16="http://schemas.microsoft.com/office/drawing/2014/main" id="{74CCFC17-904C-B992-CB49-63D175B1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88" y="3944683"/>
            <a:ext cx="1242607" cy="20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177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twork PNG - PNG All | PNG All">
            <a:extLst>
              <a:ext uri="{FF2B5EF4-FFF2-40B4-BE49-F238E27FC236}">
                <a16:creationId xmlns:a16="http://schemas.microsoft.com/office/drawing/2014/main" id="{AD776EEE-060A-96AD-9BEF-51AC244C5BF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clarador de fondo">
            <a:extLst>
              <a:ext uri="{FF2B5EF4-FFF2-40B4-BE49-F238E27FC236}">
                <a16:creationId xmlns:a16="http://schemas.microsoft.com/office/drawing/2014/main" id="{6340045F-7038-EDA2-F89A-5BF1315E4573}"/>
              </a:ext>
            </a:extLst>
          </p:cNvPr>
          <p:cNvSpPr/>
          <p:nvPr/>
        </p:nvSpPr>
        <p:spPr>
          <a:xfrm>
            <a:off x="2874046" y="0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2978617" y="775799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7707B-87DA-2BF4-D1F0-1202D7903F75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5F777-ED47-B447-DB5A-0BFE0527D074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79E69-DC31-2095-63C5-C75899B4A8C5}"/>
              </a:ext>
            </a:extLst>
          </p:cNvPr>
          <p:cNvSpPr txBox="1"/>
          <p:nvPr/>
        </p:nvSpPr>
        <p:spPr>
          <a:xfrm>
            <a:off x="5001473" y="1574682"/>
            <a:ext cx="2189053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SMART GRIDS</a:t>
            </a:r>
            <a:endParaRPr lang="en-US" sz="1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3" name="!!Shield s" descr="shadow png, shadow png for editing - PRZ Edits">
            <a:extLst>
              <a:ext uri="{FF2B5EF4-FFF2-40B4-BE49-F238E27FC236}">
                <a16:creationId xmlns:a16="http://schemas.microsoft.com/office/drawing/2014/main" id="{8A2781F4-C7D9-433E-2386-053ACB46A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4059" y="3562793"/>
            <a:ext cx="511363" cy="1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!!Shield" descr="3d rendering of a shiny and glowing clean golden shield from multiple  viewing angles 20920806 PNG">
            <a:extLst>
              <a:ext uri="{FF2B5EF4-FFF2-40B4-BE49-F238E27FC236}">
                <a16:creationId xmlns:a16="http://schemas.microsoft.com/office/drawing/2014/main" id="{5B59C926-BB73-3FF9-0BC5-FBA64D04C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82" t="50000" r="2337"/>
          <a:stretch/>
        </p:blipFill>
        <p:spPr bwMode="auto">
          <a:xfrm rot="20722709">
            <a:off x="11410956" y="2935058"/>
            <a:ext cx="607394" cy="6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!!Gear s 1" descr="shadow png, shadow png for editing - PRZ Edits">
            <a:extLst>
              <a:ext uri="{FF2B5EF4-FFF2-40B4-BE49-F238E27FC236}">
                <a16:creationId xmlns:a16="http://schemas.microsoft.com/office/drawing/2014/main" id="{AF7E39E7-5CF0-A9F4-0CCE-9B95B2B8E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718905" y="3862366"/>
            <a:ext cx="797956" cy="1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!!Gear s 2" descr="shadow png, shadow png for editing - PRZ Edits">
            <a:extLst>
              <a:ext uri="{FF2B5EF4-FFF2-40B4-BE49-F238E27FC236}">
                <a16:creationId xmlns:a16="http://schemas.microsoft.com/office/drawing/2014/main" id="{F428FC27-810B-736D-8FE8-C6E2401BC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6857" y="3882710"/>
            <a:ext cx="877343" cy="1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!!Gear s 3" descr="shadow png, shadow png for editing - PRZ Edits">
            <a:extLst>
              <a:ext uri="{FF2B5EF4-FFF2-40B4-BE49-F238E27FC236}">
                <a16:creationId xmlns:a16="http://schemas.microsoft.com/office/drawing/2014/main" id="{96206C81-B728-C290-5573-615903174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0251" y="3805422"/>
            <a:ext cx="1117352" cy="28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!!Gear" descr="Set of gear icon 3D render, png file format. 22493617 PNG">
            <a:extLst>
              <a:ext uri="{FF2B5EF4-FFF2-40B4-BE49-F238E27FC236}">
                <a16:creationId xmlns:a16="http://schemas.microsoft.com/office/drawing/2014/main" id="{2A154D7C-F44C-7875-F736-B1000F482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43379" y="2677047"/>
            <a:ext cx="2032199" cy="12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!!SG s" descr="shadow png, shadow png for editing - PRZ Edits">
            <a:extLst>
              <a:ext uri="{FF2B5EF4-FFF2-40B4-BE49-F238E27FC236}">
                <a16:creationId xmlns:a16="http://schemas.microsoft.com/office/drawing/2014/main" id="{90A865A3-F019-F672-47F4-1ED7475A80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04342" y="5246444"/>
            <a:ext cx="4583313" cy="1099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!!SG" descr="icono de rayo 3d o icono de rayo 3d o icono de rayo dorado del juego  15287708 PNG">
            <a:extLst>
              <a:ext uri="{FF2B5EF4-FFF2-40B4-BE49-F238E27FC236}">
                <a16:creationId xmlns:a16="http://schemas.microsoft.com/office/drawing/2014/main" id="{CD5E32FA-C5FA-D288-79E4-2802E3C8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362" y="583342"/>
            <a:ext cx="4848580" cy="484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!!SG s1" descr="shadow png, shadow png for editing - PRZ Edits">
            <a:extLst>
              <a:ext uri="{FF2B5EF4-FFF2-40B4-BE49-F238E27FC236}">
                <a16:creationId xmlns:a16="http://schemas.microsoft.com/office/drawing/2014/main" id="{FEA0B0F8-1389-16FD-AEE1-1CDCE6707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72263" y="5000065"/>
            <a:ext cx="3026155" cy="7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!!SG s2" descr="shadow png, shadow png for editing - PRZ Edits">
            <a:extLst>
              <a:ext uri="{FF2B5EF4-FFF2-40B4-BE49-F238E27FC236}">
                <a16:creationId xmlns:a16="http://schemas.microsoft.com/office/drawing/2014/main" id="{31B3E52E-F62D-B676-5638-401C69EEC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45844" y="5226724"/>
            <a:ext cx="3026155" cy="72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327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twork PNG - PNG All | PNG All">
            <a:extLst>
              <a:ext uri="{FF2B5EF4-FFF2-40B4-BE49-F238E27FC236}">
                <a16:creationId xmlns:a16="http://schemas.microsoft.com/office/drawing/2014/main" id="{AD776EEE-060A-96AD-9BEF-51AC244C5BF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clarador de fondo">
            <a:extLst>
              <a:ext uri="{FF2B5EF4-FFF2-40B4-BE49-F238E27FC236}">
                <a16:creationId xmlns:a16="http://schemas.microsoft.com/office/drawing/2014/main" id="{6340045F-7038-EDA2-F89A-5BF1315E4573}"/>
              </a:ext>
            </a:extLst>
          </p:cNvPr>
          <p:cNvSpPr/>
          <p:nvPr/>
        </p:nvSpPr>
        <p:spPr>
          <a:xfrm>
            <a:off x="2874046" y="0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2978617" y="775799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7707B-87DA-2BF4-D1F0-1202D7903F75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5F777-ED47-B447-DB5A-0BFE0527D074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79E69-DC31-2095-63C5-C75899B4A8C5}"/>
              </a:ext>
            </a:extLst>
          </p:cNvPr>
          <p:cNvSpPr txBox="1"/>
          <p:nvPr/>
        </p:nvSpPr>
        <p:spPr>
          <a:xfrm>
            <a:off x="5001473" y="1574682"/>
            <a:ext cx="2189053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AUTOMATION OF TASKS AND PROCESSES</a:t>
            </a:r>
          </a:p>
        </p:txBody>
      </p:sp>
      <p:pic>
        <p:nvPicPr>
          <p:cNvPr id="7" name="!!Gear s 1" descr="shadow png, shadow png for editing - PRZ Edits">
            <a:extLst>
              <a:ext uri="{FF2B5EF4-FFF2-40B4-BE49-F238E27FC236}">
                <a16:creationId xmlns:a16="http://schemas.microsoft.com/office/drawing/2014/main" id="{DAFDF845-F778-297E-CDDD-351F922AA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55687" y="5488882"/>
            <a:ext cx="3150614" cy="9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Gear s 2" descr="shadow png, shadow png for editing - PRZ Edits">
            <a:extLst>
              <a:ext uri="{FF2B5EF4-FFF2-40B4-BE49-F238E27FC236}">
                <a16:creationId xmlns:a16="http://schemas.microsoft.com/office/drawing/2014/main" id="{8835F522-5B67-D423-8D51-93861AA5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00777" y="5434917"/>
            <a:ext cx="3464063" cy="9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!!Gear s 3" descr="shadow png, shadow png for editing - PRZ Edits">
            <a:extLst>
              <a:ext uri="{FF2B5EF4-FFF2-40B4-BE49-F238E27FC236}">
                <a16:creationId xmlns:a16="http://schemas.microsoft.com/office/drawing/2014/main" id="{8A983478-31A2-6380-C5C2-7A19E27E3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4991" y="5255890"/>
            <a:ext cx="3886003" cy="128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!!Gear" descr="Set of gear icon 3D render, png file format. 22493617 PNG">
            <a:extLst>
              <a:ext uri="{FF2B5EF4-FFF2-40B4-BE49-F238E27FC236}">
                <a16:creationId xmlns:a16="http://schemas.microsoft.com/office/drawing/2014/main" id="{2255D94D-FE7C-5EE4-5EB8-AC8099353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2046" y="1836292"/>
            <a:ext cx="6747906" cy="410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!!Router" descr="Router PNG Image | Modem router, Tp link, Tp link router">
            <a:extLst>
              <a:ext uri="{FF2B5EF4-FFF2-40B4-BE49-F238E27FC236}">
                <a16:creationId xmlns:a16="http://schemas.microsoft.com/office/drawing/2014/main" id="{8990E74D-CFEE-3561-9225-8B459736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448">
            <a:off x="10396486" y="2903119"/>
            <a:ext cx="849465" cy="6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Router s" descr="shadow png, shadow png for editing - PRZ Edits">
            <a:extLst>
              <a:ext uri="{FF2B5EF4-FFF2-40B4-BE49-F238E27FC236}">
                <a16:creationId xmlns:a16="http://schemas.microsoft.com/office/drawing/2014/main" id="{F5D1C8D9-D4ED-E5BA-C2E9-FEC41191F1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66497" y="3839680"/>
            <a:ext cx="1269642" cy="2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!!Shield s" descr="shadow png, shadow png for editing - PRZ Edits">
            <a:extLst>
              <a:ext uri="{FF2B5EF4-FFF2-40B4-BE49-F238E27FC236}">
                <a16:creationId xmlns:a16="http://schemas.microsoft.com/office/drawing/2014/main" id="{8A2781F4-C7D9-433E-2386-053ACB46A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34059" y="3562793"/>
            <a:ext cx="511363" cy="1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!!Shield" descr="3d rendering of a shiny and glowing clean golden shield from multiple  viewing angles 20920806 PNG">
            <a:extLst>
              <a:ext uri="{FF2B5EF4-FFF2-40B4-BE49-F238E27FC236}">
                <a16:creationId xmlns:a16="http://schemas.microsoft.com/office/drawing/2014/main" id="{5B59C926-BB73-3FF9-0BC5-FBA64D04C1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82" t="50000" r="2337"/>
          <a:stretch/>
        </p:blipFill>
        <p:spPr bwMode="auto">
          <a:xfrm rot="20722709">
            <a:off x="11410956" y="2935058"/>
            <a:ext cx="607394" cy="6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SG s" descr="shadow png, shadow png for editing - PRZ Edits">
            <a:extLst>
              <a:ext uri="{FF2B5EF4-FFF2-40B4-BE49-F238E27FC236}">
                <a16:creationId xmlns:a16="http://schemas.microsoft.com/office/drawing/2014/main" id="{11F78F75-354C-D62D-0003-75E9D1AD8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222" y="3960620"/>
            <a:ext cx="1606907" cy="29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!!SG" descr="icono de rayo 3d o icono de rayo 3d o icono de rayo dorado del juego  15287708 PNG">
            <a:extLst>
              <a:ext uri="{FF2B5EF4-FFF2-40B4-BE49-F238E27FC236}">
                <a16:creationId xmlns:a16="http://schemas.microsoft.com/office/drawing/2014/main" id="{45767D54-7D9F-AF15-16AD-4D0BFEC0E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37" y="2469072"/>
            <a:ext cx="1643142" cy="164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!!SG s1" descr="shadow png, shadow png for editing - PRZ Edits">
            <a:extLst>
              <a:ext uri="{FF2B5EF4-FFF2-40B4-BE49-F238E27FC236}">
                <a16:creationId xmlns:a16="http://schemas.microsoft.com/office/drawing/2014/main" id="{CA88DC81-8CDB-8656-B6D7-809D7CE43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5477" y="3772416"/>
            <a:ext cx="980602" cy="29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!!SG s2" descr="shadow png, shadow png for editing - PRZ Edits">
            <a:extLst>
              <a:ext uri="{FF2B5EF4-FFF2-40B4-BE49-F238E27FC236}">
                <a16:creationId xmlns:a16="http://schemas.microsoft.com/office/drawing/2014/main" id="{87C942C0-83CF-12A5-4E9E-71FA7A96A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2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688" y="3858422"/>
            <a:ext cx="1229565" cy="29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83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Network PNG - PNG All | PNG All">
            <a:extLst>
              <a:ext uri="{FF2B5EF4-FFF2-40B4-BE49-F238E27FC236}">
                <a16:creationId xmlns:a16="http://schemas.microsoft.com/office/drawing/2014/main" id="{E52F417D-A45C-714F-6EDB-B9E7147500E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clarador de fondo">
            <a:extLst>
              <a:ext uri="{FF2B5EF4-FFF2-40B4-BE49-F238E27FC236}">
                <a16:creationId xmlns:a16="http://schemas.microsoft.com/office/drawing/2014/main" id="{C676406F-A5C0-24D7-C533-C03601C5E56D}"/>
              </a:ext>
            </a:extLst>
          </p:cNvPr>
          <p:cNvSpPr/>
          <p:nvPr/>
        </p:nvSpPr>
        <p:spPr>
          <a:xfrm>
            <a:off x="3199258" y="152400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2676896" y="505748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7707B-87DA-2BF4-D1F0-1202D7903F75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5F777-ED47-B447-DB5A-0BFE0527D074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79E69-DC31-2095-63C5-C75899B4A8C5}"/>
              </a:ext>
            </a:extLst>
          </p:cNvPr>
          <p:cNvSpPr txBox="1"/>
          <p:nvPr/>
        </p:nvSpPr>
        <p:spPr>
          <a:xfrm>
            <a:off x="5001473" y="1574682"/>
            <a:ext cx="2189053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INTERNET CONNECTIVITY</a:t>
            </a:r>
            <a:endParaRPr lang="en-US" sz="1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!!Gear s 1" descr="shadow png, shadow png for editing - PRZ Edits">
            <a:extLst>
              <a:ext uri="{FF2B5EF4-FFF2-40B4-BE49-F238E27FC236}">
                <a16:creationId xmlns:a16="http://schemas.microsoft.com/office/drawing/2014/main" id="{9A140D66-C37D-9C30-22D9-397694B5E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563" y="4148057"/>
            <a:ext cx="797956" cy="1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Gear s 2" descr="shadow png, shadow png for editing - PRZ Edits">
            <a:extLst>
              <a:ext uri="{FF2B5EF4-FFF2-40B4-BE49-F238E27FC236}">
                <a16:creationId xmlns:a16="http://schemas.microsoft.com/office/drawing/2014/main" id="{98B9B433-8C7A-0693-EFF8-2F1BCEA1D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0515" y="4168401"/>
            <a:ext cx="877343" cy="19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!!Gear s 3" descr="shadow png, shadow png for editing - PRZ Edits">
            <a:extLst>
              <a:ext uri="{FF2B5EF4-FFF2-40B4-BE49-F238E27FC236}">
                <a16:creationId xmlns:a16="http://schemas.microsoft.com/office/drawing/2014/main" id="{F3A59099-8B9A-5F21-2C87-874B8B2D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3909" y="4091113"/>
            <a:ext cx="1117352" cy="28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!!Router" descr="Router PNG Image | Modem router, Tp link, Tp link router">
            <a:extLst>
              <a:ext uri="{FF2B5EF4-FFF2-40B4-BE49-F238E27FC236}">
                <a16:creationId xmlns:a16="http://schemas.microsoft.com/office/drawing/2014/main" id="{61225A83-040C-F914-DE0C-EB118E520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448">
            <a:off x="4435443" y="2132332"/>
            <a:ext cx="3449054" cy="252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!!Router s" descr="shadow png, shadow png for editing - PRZ Edits">
            <a:extLst>
              <a:ext uri="{FF2B5EF4-FFF2-40B4-BE49-F238E27FC236}">
                <a16:creationId xmlns:a16="http://schemas.microsoft.com/office/drawing/2014/main" id="{B723F726-0CFD-A62A-C672-684A4F1EC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71632" y="4904195"/>
            <a:ext cx="4181430" cy="105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!!Shield s" descr="shadow png, shadow png for editing - PRZ Edits">
            <a:extLst>
              <a:ext uri="{FF2B5EF4-FFF2-40B4-BE49-F238E27FC236}">
                <a16:creationId xmlns:a16="http://schemas.microsoft.com/office/drawing/2014/main" id="{4D210197-6A0B-7CA4-0338-1C009C9DE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13513" y="3890575"/>
            <a:ext cx="852272" cy="20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!!Shield" descr="3d rendering of a shiny and glowing clean golden shield from multiple  viewing angles 20920806 PNG">
            <a:extLst>
              <a:ext uri="{FF2B5EF4-FFF2-40B4-BE49-F238E27FC236}">
                <a16:creationId xmlns:a16="http://schemas.microsoft.com/office/drawing/2014/main" id="{4BE783E7-8113-63CF-72FC-68B305F11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82" t="50000" r="2337"/>
          <a:stretch/>
        </p:blipFill>
        <p:spPr bwMode="auto">
          <a:xfrm rot="20722709">
            <a:off x="10132124" y="2863610"/>
            <a:ext cx="1012324" cy="111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!!Watch" descr="HUAWEI WATCH D - HUAWEI New Zealand">
            <a:extLst>
              <a:ext uri="{FF2B5EF4-FFF2-40B4-BE49-F238E27FC236}">
                <a16:creationId xmlns:a16="http://schemas.microsoft.com/office/drawing/2014/main" id="{29FDA89E-04EA-50EA-AC74-267088704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251" y="3021601"/>
            <a:ext cx="407399" cy="40739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!!Watch s" descr="shadow png, shadow png for editing - PRZ Edits">
            <a:extLst>
              <a:ext uri="{FF2B5EF4-FFF2-40B4-BE49-F238E27FC236}">
                <a16:creationId xmlns:a16="http://schemas.microsoft.com/office/drawing/2014/main" id="{8C449917-DD29-2ABD-4815-7A39F9D38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31254" y="3521137"/>
            <a:ext cx="538973" cy="1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!!SG s" descr="shadow png, shadow png for editing - PRZ Edits">
            <a:extLst>
              <a:ext uri="{FF2B5EF4-FFF2-40B4-BE49-F238E27FC236}">
                <a16:creationId xmlns:a16="http://schemas.microsoft.com/office/drawing/2014/main" id="{1EFC3F77-102E-8B10-AB08-42BFD5571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7250" y="3406996"/>
            <a:ext cx="1039250" cy="24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SG" descr="icono de rayo 3d o icono de rayo 3d o icono de rayo dorado del juego  15287708 PNG">
            <a:extLst>
              <a:ext uri="{FF2B5EF4-FFF2-40B4-BE49-F238E27FC236}">
                <a16:creationId xmlns:a16="http://schemas.microsoft.com/office/drawing/2014/main" id="{2C0534C6-7E61-65CC-C144-C3EA7799E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alphaModFix amt="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32" y="2515971"/>
            <a:ext cx="916951" cy="91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!!SG s1" descr="shadow png, shadow png for editing - PRZ Edits">
            <a:extLst>
              <a:ext uri="{FF2B5EF4-FFF2-40B4-BE49-F238E27FC236}">
                <a16:creationId xmlns:a16="http://schemas.microsoft.com/office/drawing/2014/main" id="{612EF849-E811-E68E-D5FF-5EE07F3D9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297" y="3530644"/>
            <a:ext cx="948623" cy="285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!!SG s2" descr="shadow png, shadow png for editing - PRZ Edits">
            <a:extLst>
              <a:ext uri="{FF2B5EF4-FFF2-40B4-BE49-F238E27FC236}">
                <a16:creationId xmlns:a16="http://schemas.microsoft.com/office/drawing/2014/main" id="{A17CAD9F-A41D-840E-E4C1-1D31C4019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67075" y="3589244"/>
            <a:ext cx="851175" cy="204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Gear" descr="Set of gear icon 3D render, png file format. 22493617 PNG">
            <a:extLst>
              <a:ext uri="{FF2B5EF4-FFF2-40B4-BE49-F238E27FC236}">
                <a16:creationId xmlns:a16="http://schemas.microsoft.com/office/drawing/2014/main" id="{CEBD771A-F053-8481-62D7-47106A5B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7037" y="2962738"/>
            <a:ext cx="2032199" cy="1236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671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6" descr="Network PNG - PNG All | PNG All">
            <a:extLst>
              <a:ext uri="{FF2B5EF4-FFF2-40B4-BE49-F238E27FC236}">
                <a16:creationId xmlns:a16="http://schemas.microsoft.com/office/drawing/2014/main" id="{EFE9C10B-9209-E3AD-6053-CE6C072DECC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clarador de fondo">
            <a:extLst>
              <a:ext uri="{FF2B5EF4-FFF2-40B4-BE49-F238E27FC236}">
                <a16:creationId xmlns:a16="http://schemas.microsoft.com/office/drawing/2014/main" id="{6FF00769-D0F1-F42B-2A7B-BF92B722F57E}"/>
              </a:ext>
            </a:extLst>
          </p:cNvPr>
          <p:cNvSpPr/>
          <p:nvPr/>
        </p:nvSpPr>
        <p:spPr>
          <a:xfrm>
            <a:off x="2972081" y="692838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0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7707B-87DA-2BF4-D1F0-1202D7903F75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5F777-ED47-B447-DB5A-0BFE0527D074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79E69-DC31-2095-63C5-C75899B4A8C5}"/>
              </a:ext>
            </a:extLst>
          </p:cNvPr>
          <p:cNvSpPr txBox="1"/>
          <p:nvPr/>
        </p:nvSpPr>
        <p:spPr>
          <a:xfrm>
            <a:off x="5001473" y="1574682"/>
            <a:ext cx="2189053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SECURITY</a:t>
            </a:r>
            <a:endParaRPr lang="en-US" sz="1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" name="!!Gear s 1" descr="shadow png, shadow png for editing - PRZ Edits">
            <a:extLst>
              <a:ext uri="{FF2B5EF4-FFF2-40B4-BE49-F238E27FC236}">
                <a16:creationId xmlns:a16="http://schemas.microsoft.com/office/drawing/2014/main" id="{9A140D66-C37D-9C30-22D9-397694B5E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5549" y="3844267"/>
            <a:ext cx="563831" cy="1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Gear s 2" descr="shadow png, shadow png for editing - PRZ Edits">
            <a:extLst>
              <a:ext uri="{FF2B5EF4-FFF2-40B4-BE49-F238E27FC236}">
                <a16:creationId xmlns:a16="http://schemas.microsoft.com/office/drawing/2014/main" id="{98B9B433-8C7A-0693-EFF8-2F1BCEA1D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7855" y="3867946"/>
            <a:ext cx="619926" cy="140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!!Gear s 3" descr="shadow png, shadow png for editing - PRZ Edits">
            <a:extLst>
              <a:ext uri="{FF2B5EF4-FFF2-40B4-BE49-F238E27FC236}">
                <a16:creationId xmlns:a16="http://schemas.microsoft.com/office/drawing/2014/main" id="{F3A59099-8B9A-5F21-2C87-874B8B2D7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055" y="3809373"/>
            <a:ext cx="789511" cy="19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Gear" descr="Set of gear icon 3D render, png file format. 22493617 PNG">
            <a:extLst>
              <a:ext uri="{FF2B5EF4-FFF2-40B4-BE49-F238E27FC236}">
                <a16:creationId xmlns:a16="http://schemas.microsoft.com/office/drawing/2014/main" id="{CEBD771A-F053-8481-62D7-47106A5B4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334" y="2966809"/>
            <a:ext cx="1435937" cy="873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!!Router" descr="Router PNG Image | Modem router, Tp link, Tp link router">
            <a:extLst>
              <a:ext uri="{FF2B5EF4-FFF2-40B4-BE49-F238E27FC236}">
                <a16:creationId xmlns:a16="http://schemas.microsoft.com/office/drawing/2014/main" id="{72BAD9FC-3C6D-21EA-D2C6-1E55ED74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448">
            <a:off x="1514003" y="3181255"/>
            <a:ext cx="849465" cy="6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Router s" descr="shadow png, shadow png for editing - PRZ Edits">
            <a:extLst>
              <a:ext uri="{FF2B5EF4-FFF2-40B4-BE49-F238E27FC236}">
                <a16:creationId xmlns:a16="http://schemas.microsoft.com/office/drawing/2014/main" id="{E5D02517-471E-5468-AF9A-7DE91100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84014" y="4117817"/>
            <a:ext cx="1269642" cy="24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!!Shield s" descr="shadow png, shadow png for editing - PRZ Edits">
            <a:extLst>
              <a:ext uri="{FF2B5EF4-FFF2-40B4-BE49-F238E27FC236}">
                <a16:creationId xmlns:a16="http://schemas.microsoft.com/office/drawing/2014/main" id="{0A201453-2970-439C-91E3-81C379EAD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60616" y="5354246"/>
            <a:ext cx="3097499" cy="935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!!Shield" descr="3d rendering of a shiny and glowing clean golden shield from multiple  viewing angles 20920806 PNG">
            <a:extLst>
              <a:ext uri="{FF2B5EF4-FFF2-40B4-BE49-F238E27FC236}">
                <a16:creationId xmlns:a16="http://schemas.microsoft.com/office/drawing/2014/main" id="{3D4BF262-DF26-9A8C-212D-CE5F8660A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82" t="50000" r="2337"/>
          <a:stretch/>
        </p:blipFill>
        <p:spPr bwMode="auto">
          <a:xfrm rot="20722709">
            <a:off x="5062250" y="1764699"/>
            <a:ext cx="3635122" cy="401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Watch" descr="HUAWEI WATCH D - HUAWEI New Zealand">
            <a:extLst>
              <a:ext uri="{FF2B5EF4-FFF2-40B4-BE49-F238E27FC236}">
                <a16:creationId xmlns:a16="http://schemas.microsoft.com/office/drawing/2014/main" id="{4BD49967-C3AD-EB5B-F7F8-E35789584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285" y="3264286"/>
            <a:ext cx="685410" cy="68541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!!Watch s" descr="shadow png, shadow png for editing - PRZ Edits">
            <a:extLst>
              <a:ext uri="{FF2B5EF4-FFF2-40B4-BE49-F238E27FC236}">
                <a16:creationId xmlns:a16="http://schemas.microsoft.com/office/drawing/2014/main" id="{92E4F5DB-E969-F5C0-6197-E7C2DF58F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59378" y="4008152"/>
            <a:ext cx="906772" cy="19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!!Abacus s" descr="shadow png, shadow png for editing - PRZ Edits">
            <a:extLst>
              <a:ext uri="{FF2B5EF4-FFF2-40B4-BE49-F238E27FC236}">
                <a16:creationId xmlns:a16="http://schemas.microsoft.com/office/drawing/2014/main" id="{DA6FA7FB-FDFA-03FC-2010-A538257FF9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92695" y="3538908"/>
            <a:ext cx="800967" cy="18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!!Abacus" descr="abacus to count isolated on transparent background 21507462 PNG">
            <a:extLst>
              <a:ext uri="{FF2B5EF4-FFF2-40B4-BE49-F238E27FC236}">
                <a16:creationId xmlns:a16="http://schemas.microsoft.com/office/drawing/2014/main" id="{38A5B84E-77C0-7A97-E663-46FC4115D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344">
            <a:off x="11085371" y="2888366"/>
            <a:ext cx="615612" cy="61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149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twork PNG - PNG All | PNG All">
            <a:extLst>
              <a:ext uri="{FF2B5EF4-FFF2-40B4-BE49-F238E27FC236}">
                <a16:creationId xmlns:a16="http://schemas.microsoft.com/office/drawing/2014/main" id="{C76BC09B-4554-7BFE-C106-EC156D27749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clarador de fondo">
            <a:extLst>
              <a:ext uri="{FF2B5EF4-FFF2-40B4-BE49-F238E27FC236}">
                <a16:creationId xmlns:a16="http://schemas.microsoft.com/office/drawing/2014/main" id="{E47DBE9A-AFF5-D355-8718-182D0BD52BEA}"/>
              </a:ext>
            </a:extLst>
          </p:cNvPr>
          <p:cNvSpPr/>
          <p:nvPr/>
        </p:nvSpPr>
        <p:spPr>
          <a:xfrm>
            <a:off x="2808488" y="754746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0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7707B-87DA-2BF4-D1F0-1202D7903F75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5F777-ED47-B447-DB5A-0BFE0527D074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79E69-DC31-2095-63C5-C75899B4A8C5}"/>
              </a:ext>
            </a:extLst>
          </p:cNvPr>
          <p:cNvSpPr txBox="1"/>
          <p:nvPr/>
        </p:nvSpPr>
        <p:spPr>
          <a:xfrm>
            <a:off x="5001473" y="1574682"/>
            <a:ext cx="2189053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HEALTH</a:t>
            </a:r>
          </a:p>
        </p:txBody>
      </p:sp>
      <p:pic>
        <p:nvPicPr>
          <p:cNvPr id="7" name="!!Router" descr="Router PNG Image | Modem router, Tp link, Tp link router">
            <a:extLst>
              <a:ext uri="{FF2B5EF4-FFF2-40B4-BE49-F238E27FC236}">
                <a16:creationId xmlns:a16="http://schemas.microsoft.com/office/drawing/2014/main" id="{72BAD9FC-3C6D-21EA-D2C6-1E55ED74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448">
            <a:off x="510909" y="2986165"/>
            <a:ext cx="603959" cy="4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Router s" descr="shadow png, shadow png for editing - PRZ Edits">
            <a:extLst>
              <a:ext uri="{FF2B5EF4-FFF2-40B4-BE49-F238E27FC236}">
                <a16:creationId xmlns:a16="http://schemas.microsoft.com/office/drawing/2014/main" id="{E5D02517-471E-5468-AF9A-7DE91100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291" y="3661827"/>
            <a:ext cx="902700" cy="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Shield s" descr="shadow png, shadow png for editing - PRZ Edits">
            <a:extLst>
              <a:ext uri="{FF2B5EF4-FFF2-40B4-BE49-F238E27FC236}">
                <a16:creationId xmlns:a16="http://schemas.microsoft.com/office/drawing/2014/main" id="{AFE6862B-6218-14C8-D20A-64D38606E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81886" y="4018072"/>
            <a:ext cx="852272" cy="20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!!Shield" descr="3d rendering of a shiny and glowing clean golden shield from multiple  viewing angles 20920806 PNG">
            <a:extLst>
              <a:ext uri="{FF2B5EF4-FFF2-40B4-BE49-F238E27FC236}">
                <a16:creationId xmlns:a16="http://schemas.microsoft.com/office/drawing/2014/main" id="{AAE377E1-CBD0-CF53-C886-AEEB102726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82" t="50000" r="2337"/>
          <a:stretch/>
        </p:blipFill>
        <p:spPr bwMode="auto">
          <a:xfrm rot="20722709">
            <a:off x="1400497" y="2991107"/>
            <a:ext cx="1012324" cy="111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!!Watch" descr="HUAWEI WATCH D - HUAWEI New Zealand">
            <a:extLst>
              <a:ext uri="{FF2B5EF4-FFF2-40B4-BE49-F238E27FC236}">
                <a16:creationId xmlns:a16="http://schemas.microsoft.com/office/drawing/2014/main" id="{92289F68-9ADD-D7E8-085B-5C303B222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277" y="1524450"/>
            <a:ext cx="3343444" cy="334344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!!Watch s" descr="shadow png, shadow png for editing - PRZ Edits">
            <a:extLst>
              <a:ext uri="{FF2B5EF4-FFF2-40B4-BE49-F238E27FC236}">
                <a16:creationId xmlns:a16="http://schemas.microsoft.com/office/drawing/2014/main" id="{7756C701-9BD7-7C9B-287C-8A644D4B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1253" y="5055803"/>
            <a:ext cx="3785649" cy="1118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!!Abacus s" descr="shadow png, shadow png for editing - PRZ Edits">
            <a:extLst>
              <a:ext uri="{FF2B5EF4-FFF2-40B4-BE49-F238E27FC236}">
                <a16:creationId xmlns:a16="http://schemas.microsoft.com/office/drawing/2014/main" id="{19F85CBA-5971-4DD5-9A79-D312C17C5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04876" y="3952296"/>
            <a:ext cx="994832" cy="2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!!Abacus" descr="abacus to count isolated on transparent background 21507462 PNG">
            <a:extLst>
              <a:ext uri="{FF2B5EF4-FFF2-40B4-BE49-F238E27FC236}">
                <a16:creationId xmlns:a16="http://schemas.microsoft.com/office/drawing/2014/main" id="{D51B6E11-FF5E-7742-4D99-E36C41D9B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344">
            <a:off x="9958114" y="3046692"/>
            <a:ext cx="764615" cy="7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!!Robot s" descr="shadow png, shadow png for editing - PRZ Edits">
            <a:extLst>
              <a:ext uri="{FF2B5EF4-FFF2-40B4-BE49-F238E27FC236}">
                <a16:creationId xmlns:a16="http://schemas.microsoft.com/office/drawing/2014/main" id="{AA537F52-E348-685C-49EB-DD656503D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86956" y="3367458"/>
            <a:ext cx="607970" cy="13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!!Robot" descr="lindo robot 3d cansado 10265383 PNG">
            <a:extLst>
              <a:ext uri="{FF2B5EF4-FFF2-40B4-BE49-F238E27FC236}">
                <a16:creationId xmlns:a16="http://schemas.microsoft.com/office/drawing/2014/main" id="{CF9FB172-212D-F57C-4E82-3B5B8D937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alphaModFix amt="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973"/>
          <a:stretch/>
        </p:blipFill>
        <p:spPr bwMode="auto">
          <a:xfrm>
            <a:off x="10947464" y="2575232"/>
            <a:ext cx="824921" cy="701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!!Tobot l" descr="shadow png, shadow png for editing - PRZ Edits">
            <a:extLst>
              <a:ext uri="{FF2B5EF4-FFF2-40B4-BE49-F238E27FC236}">
                <a16:creationId xmlns:a16="http://schemas.microsoft.com/office/drawing/2014/main" id="{40C449ED-AA83-90E7-6DFD-3FB3DAAE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duotone>
              <a:schemeClr val="accent5">
                <a:shade val="45000"/>
                <a:satMod val="135000"/>
              </a:schemeClr>
              <a:prstClr val="white"/>
            </a:duotone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48373" y="3378944"/>
            <a:ext cx="395586" cy="10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549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 descr="Network PNG - PNG All | PNG All">
            <a:extLst>
              <a:ext uri="{FF2B5EF4-FFF2-40B4-BE49-F238E27FC236}">
                <a16:creationId xmlns:a16="http://schemas.microsoft.com/office/drawing/2014/main" id="{A7D50E1F-36FA-FC4B-7CC1-B18529B09A4F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clarador de fondo">
            <a:extLst>
              <a:ext uri="{FF2B5EF4-FFF2-40B4-BE49-F238E27FC236}">
                <a16:creationId xmlns:a16="http://schemas.microsoft.com/office/drawing/2014/main" id="{80ABBE96-8E04-AA6B-C75E-8410A192E47B}"/>
              </a:ext>
            </a:extLst>
          </p:cNvPr>
          <p:cNvSpPr/>
          <p:nvPr/>
        </p:nvSpPr>
        <p:spPr>
          <a:xfrm>
            <a:off x="2867901" y="803740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0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7707B-87DA-2BF4-D1F0-1202D7903F75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5F777-ED47-B447-DB5A-0BFE0527D074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79E69-DC31-2095-63C5-C75899B4A8C5}"/>
              </a:ext>
            </a:extLst>
          </p:cNvPr>
          <p:cNvSpPr txBox="1"/>
          <p:nvPr/>
        </p:nvSpPr>
        <p:spPr>
          <a:xfrm>
            <a:off x="5001473" y="1574682"/>
            <a:ext cx="2189053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DATA COLLECTION AND ANALYSIS</a:t>
            </a:r>
          </a:p>
        </p:txBody>
      </p:sp>
      <p:pic>
        <p:nvPicPr>
          <p:cNvPr id="7" name="!!Router" descr="Router PNG Image | Modem router, Tp link, Tp link router">
            <a:extLst>
              <a:ext uri="{FF2B5EF4-FFF2-40B4-BE49-F238E27FC236}">
                <a16:creationId xmlns:a16="http://schemas.microsoft.com/office/drawing/2014/main" id="{72BAD9FC-3C6D-21EA-D2C6-1E55ED745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7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458448">
            <a:off x="697648" y="3300902"/>
            <a:ext cx="603959" cy="441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!!Router s" descr="shadow png, shadow png for editing - PRZ Edits">
            <a:extLst>
              <a:ext uri="{FF2B5EF4-FFF2-40B4-BE49-F238E27FC236}">
                <a16:creationId xmlns:a16="http://schemas.microsoft.com/office/drawing/2014/main" id="{E5D02517-471E-5468-AF9A-7DE911006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030" y="3976564"/>
            <a:ext cx="902700" cy="17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!!Abacus s" descr="shadow png, shadow png for editing - PRZ Edits">
            <a:extLst>
              <a:ext uri="{FF2B5EF4-FFF2-40B4-BE49-F238E27FC236}">
                <a16:creationId xmlns:a16="http://schemas.microsoft.com/office/drawing/2014/main" id="{7756C701-9BD7-7C9B-287C-8A644D4BD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5186" y="5325526"/>
            <a:ext cx="3478706" cy="7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!!Shield s" descr="shadow png, shadow png for editing - PRZ Edits">
            <a:extLst>
              <a:ext uri="{FF2B5EF4-FFF2-40B4-BE49-F238E27FC236}">
                <a16:creationId xmlns:a16="http://schemas.microsoft.com/office/drawing/2014/main" id="{71501500-A836-E33E-B6E2-18E0C63CB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5137" y="3488558"/>
            <a:ext cx="511363" cy="154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Shield" descr="3d rendering of a shiny and glowing clean golden shield from multiple  viewing angles 20920806 PNG">
            <a:extLst>
              <a:ext uri="{FF2B5EF4-FFF2-40B4-BE49-F238E27FC236}">
                <a16:creationId xmlns:a16="http://schemas.microsoft.com/office/drawing/2014/main" id="{0F644524-D9D6-1E1B-A9D5-F804E3C79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4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82" t="50000" r="2337"/>
          <a:stretch/>
        </p:blipFill>
        <p:spPr bwMode="auto">
          <a:xfrm rot="20722709">
            <a:off x="1062034" y="2860823"/>
            <a:ext cx="607394" cy="670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!!Watch" descr="HUAWEI WATCH D - HUAWEI New Zealand">
            <a:extLst>
              <a:ext uri="{FF2B5EF4-FFF2-40B4-BE49-F238E27FC236}">
                <a16:creationId xmlns:a16="http://schemas.microsoft.com/office/drawing/2014/main" id="{A17D9312-DC14-7FF4-D9A0-BA826B754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723" y="3060905"/>
            <a:ext cx="685410" cy="68541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!!Watch s" descr="shadow png, shadow png for editing - PRZ Edits">
            <a:extLst>
              <a:ext uri="{FF2B5EF4-FFF2-40B4-BE49-F238E27FC236}">
                <a16:creationId xmlns:a16="http://schemas.microsoft.com/office/drawing/2014/main" id="{E7EF8DE2-2AD4-60E1-6D93-1BAADBA6A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96816" y="3804771"/>
            <a:ext cx="906772" cy="23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!!Abacus" descr="abacus to count isolated on transparent background 21507462 PNG">
            <a:extLst>
              <a:ext uri="{FF2B5EF4-FFF2-40B4-BE49-F238E27FC236}">
                <a16:creationId xmlns:a16="http://schemas.microsoft.com/office/drawing/2014/main" id="{E2A52335-5824-CC09-9B82-DE7E19DBE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344">
            <a:off x="4625418" y="1850341"/>
            <a:ext cx="3157316" cy="315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Robot s" descr="shadow png, shadow png for editing - PRZ Edits">
            <a:extLst>
              <a:ext uri="{FF2B5EF4-FFF2-40B4-BE49-F238E27FC236}">
                <a16:creationId xmlns:a16="http://schemas.microsoft.com/office/drawing/2014/main" id="{ED59D6FB-7110-73AA-AF8F-514850EC2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97084" y="3821733"/>
            <a:ext cx="875245" cy="200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!!Robot" descr="lindo robot 3d cansado 10265383 PNG">
            <a:extLst>
              <a:ext uri="{FF2B5EF4-FFF2-40B4-BE49-F238E27FC236}">
                <a16:creationId xmlns:a16="http://schemas.microsoft.com/office/drawing/2014/main" id="{714EFF23-87B5-CFA2-0B3B-EB7F096B2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973"/>
          <a:stretch/>
        </p:blipFill>
        <p:spPr bwMode="auto">
          <a:xfrm>
            <a:off x="9851783" y="2691296"/>
            <a:ext cx="1187571" cy="10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!!Tobot l" descr="shadow png, shadow png for editing - PRZ Edits">
            <a:extLst>
              <a:ext uri="{FF2B5EF4-FFF2-40B4-BE49-F238E27FC236}">
                <a16:creationId xmlns:a16="http://schemas.microsoft.com/office/drawing/2014/main" id="{3EDB74D2-82F2-999B-C93D-C85D13768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8502" y="3850285"/>
            <a:ext cx="569492" cy="14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453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Network PNG - PNG All | PNG All">
            <a:extLst>
              <a:ext uri="{FF2B5EF4-FFF2-40B4-BE49-F238E27FC236}">
                <a16:creationId xmlns:a16="http://schemas.microsoft.com/office/drawing/2014/main" id="{B0941DF8-71A1-C858-5078-499830F3D26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clarador de fondo">
            <a:extLst>
              <a:ext uri="{FF2B5EF4-FFF2-40B4-BE49-F238E27FC236}">
                <a16:creationId xmlns:a16="http://schemas.microsoft.com/office/drawing/2014/main" id="{94996EEF-E892-718B-45AC-E5E19C24F6C1}"/>
              </a:ext>
            </a:extLst>
          </p:cNvPr>
          <p:cNvSpPr/>
          <p:nvPr/>
        </p:nvSpPr>
        <p:spPr>
          <a:xfrm>
            <a:off x="2764782" y="789018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194639" y="-129309"/>
            <a:ext cx="6595906" cy="6630628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7707B-87DA-2BF4-D1F0-1202D7903F75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ADVANTAGES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B5F777-ED47-B447-DB5A-0BFE0527D074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79E69-DC31-2095-63C5-C75899B4A8C5}"/>
              </a:ext>
            </a:extLst>
          </p:cNvPr>
          <p:cNvSpPr txBox="1"/>
          <p:nvPr/>
        </p:nvSpPr>
        <p:spPr>
          <a:xfrm>
            <a:off x="5001473" y="1574682"/>
            <a:ext cx="2189053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DEVELOPEMENT OF NEW TECHNOLOGIES</a:t>
            </a:r>
          </a:p>
        </p:txBody>
      </p:sp>
      <p:pic>
        <p:nvPicPr>
          <p:cNvPr id="10" name="!!Watch" descr="HUAWEI WATCH D - HUAWEI New Zealand">
            <a:extLst>
              <a:ext uri="{FF2B5EF4-FFF2-40B4-BE49-F238E27FC236}">
                <a16:creationId xmlns:a16="http://schemas.microsoft.com/office/drawing/2014/main" id="{6E9D5E99-EE23-7729-C608-CC12544D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45" y="2989197"/>
            <a:ext cx="407399" cy="407399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Watch s" descr="shadow png, shadow png for editing - PRZ Edits">
            <a:extLst>
              <a:ext uri="{FF2B5EF4-FFF2-40B4-BE49-F238E27FC236}">
                <a16:creationId xmlns:a16="http://schemas.microsoft.com/office/drawing/2014/main" id="{E51AB932-1B1A-0028-7E03-E13F01AA7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548" y="3488733"/>
            <a:ext cx="538973" cy="1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!!Abacus s" descr="shadow png, shadow png for editing - PRZ Edits">
            <a:extLst>
              <a:ext uri="{FF2B5EF4-FFF2-40B4-BE49-F238E27FC236}">
                <a16:creationId xmlns:a16="http://schemas.microsoft.com/office/drawing/2014/main" id="{3A472C33-8175-2866-954F-204B1704A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42521" y="3868803"/>
            <a:ext cx="994832" cy="23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!!Abacus" descr="abacus to count isolated on transparent background 21507462 PNG">
            <a:extLst>
              <a:ext uri="{FF2B5EF4-FFF2-40B4-BE49-F238E27FC236}">
                <a16:creationId xmlns:a16="http://schemas.microsoft.com/office/drawing/2014/main" id="{232CFA1A-5F13-B3A6-B51A-0653B0C85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9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89344">
            <a:off x="1295759" y="2963199"/>
            <a:ext cx="764615" cy="76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!!Robot s" descr="shadow png, shadow png for editing - PRZ Edits">
            <a:extLst>
              <a:ext uri="{FF2B5EF4-FFF2-40B4-BE49-F238E27FC236}">
                <a16:creationId xmlns:a16="http://schemas.microsoft.com/office/drawing/2014/main" id="{38ED84C2-08BC-AB82-11E2-B246C734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6646" y="5474479"/>
            <a:ext cx="3478706" cy="79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!!Robot" descr="lindo robot 3d cansado 10265383 PNG">
            <a:extLst>
              <a:ext uri="{FF2B5EF4-FFF2-40B4-BE49-F238E27FC236}">
                <a16:creationId xmlns:a16="http://schemas.microsoft.com/office/drawing/2014/main" id="{3C55B94C-7751-DAE7-8DE0-6A4FD775F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73"/>
          <a:stretch/>
        </p:blipFill>
        <p:spPr bwMode="auto">
          <a:xfrm>
            <a:off x="3782753" y="1574683"/>
            <a:ext cx="4720073" cy="4013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!!Tobot l" descr="shadow png, shadow png for editing - PRZ Edits">
            <a:extLst>
              <a:ext uri="{FF2B5EF4-FFF2-40B4-BE49-F238E27FC236}">
                <a16:creationId xmlns:a16="http://schemas.microsoft.com/office/drawing/2014/main" id="{E8F8AB98-AA34-A21A-4990-E9B39F28A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alphaModFix amt="48000"/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30771" y="5571467"/>
            <a:ext cx="2263487" cy="572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1790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712492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!!TextBox 3">
            <a:extLst>
              <a:ext uri="{FF2B5EF4-FFF2-40B4-BE49-F238E27FC236}">
                <a16:creationId xmlns:a16="http://schemas.microsoft.com/office/drawing/2014/main" id="{D7287A49-C530-3490-CBE2-E51BFE55DBCF}"/>
              </a:ext>
            </a:extLst>
          </p:cNvPr>
          <p:cNvSpPr txBox="1"/>
          <p:nvPr/>
        </p:nvSpPr>
        <p:spPr>
          <a:xfrm>
            <a:off x="3613223" y="31366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A2E323-1F31-DF2B-10A6-DDC8844F7CF4}"/>
              </a:ext>
            </a:extLst>
          </p:cNvPr>
          <p:cNvSpPr txBox="1"/>
          <p:nvPr/>
        </p:nvSpPr>
        <p:spPr>
          <a:xfrm>
            <a:off x="3613223" y="3832951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DISADVANTAGES</a:t>
            </a:r>
          </a:p>
        </p:txBody>
      </p:sp>
    </p:spTree>
    <p:extLst>
      <p:ext uri="{BB962C8B-B14F-4D97-AF65-F5344CB8AC3E}">
        <p14:creationId xmlns:p14="http://schemas.microsoft.com/office/powerpoint/2010/main" val="31305283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712492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97B1C-3BF6-FD77-DEDE-72EB74C59B07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DISADVANTAGES</a:t>
            </a:r>
          </a:p>
        </p:txBody>
      </p:sp>
      <p:sp>
        <p:nvSpPr>
          <p:cNvPr id="3" name="!!TextBox 3">
            <a:extLst>
              <a:ext uri="{FF2B5EF4-FFF2-40B4-BE49-F238E27FC236}">
                <a16:creationId xmlns:a16="http://schemas.microsoft.com/office/drawing/2014/main" id="{7814BC39-44A5-C7E5-B8BD-A5C7AF2E48F6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9AF31-2408-7C30-84BD-63F427C88E36}"/>
              </a:ext>
            </a:extLst>
          </p:cNvPr>
          <p:cNvSpPr txBox="1"/>
          <p:nvPr/>
        </p:nvSpPr>
        <p:spPr>
          <a:xfrm>
            <a:off x="5001473" y="1574682"/>
            <a:ext cx="2189053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COST</a:t>
            </a:r>
            <a:endParaRPr lang="en-US" sz="1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!!Pig s" descr="shadow png, shadow png for editing - PRZ Edits">
            <a:extLst>
              <a:ext uri="{FF2B5EF4-FFF2-40B4-BE49-F238E27FC236}">
                <a16:creationId xmlns:a16="http://schemas.microsoft.com/office/drawing/2014/main" id="{98D3FC07-EE7C-F30F-D3FA-76146B6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8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04510" y="5421745"/>
            <a:ext cx="2392218" cy="514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!!Pig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A653AE01-B38E-473D-EE8D-D0E7D4A50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382" y="1610836"/>
            <a:ext cx="3854450" cy="4323902"/>
          </a:xfrm>
          <a:prstGeom prst="rect">
            <a:avLst/>
          </a:prstGeom>
        </p:spPr>
      </p:pic>
      <p:pic>
        <p:nvPicPr>
          <p:cNvPr id="4" name="!!Shield s" descr="shadow png, shadow png for editing - PRZ Edits">
            <a:extLst>
              <a:ext uri="{FF2B5EF4-FFF2-40B4-BE49-F238E27FC236}">
                <a16:creationId xmlns:a16="http://schemas.microsoft.com/office/drawing/2014/main" id="{810BE82B-8BFD-329C-1B77-197A8A85F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98559" y="3876195"/>
            <a:ext cx="1018370" cy="20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!!Shield" descr="A red white and blue shield with a star&#10;&#10;Description automatically generated">
            <a:extLst>
              <a:ext uri="{FF2B5EF4-FFF2-40B4-BE49-F238E27FC236}">
                <a16:creationId xmlns:a16="http://schemas.microsoft.com/office/drawing/2014/main" id="{59B40453-997E-AAC8-8E74-65078F0567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4985"/>
          <a:stretch/>
        </p:blipFill>
        <p:spPr>
          <a:xfrm rot="19850697">
            <a:off x="9608189" y="2969103"/>
            <a:ext cx="1034135" cy="982578"/>
          </a:xfrm>
          <a:prstGeom prst="rect">
            <a:avLst/>
          </a:prstGeom>
        </p:spPr>
      </p:pic>
      <p:pic>
        <p:nvPicPr>
          <p:cNvPr id="6" name="!!GH s" descr="shadow png, shadow png for editing - PRZ Edits">
            <a:extLst>
              <a:ext uri="{FF2B5EF4-FFF2-40B4-BE49-F238E27FC236}">
                <a16:creationId xmlns:a16="http://schemas.microsoft.com/office/drawing/2014/main" id="{F34D3B79-838E-6FFB-A57C-C28C7CE596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15957" y="3529372"/>
            <a:ext cx="520161" cy="12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GH" descr="Google Home PNG transparente - StickPNG">
            <a:extLst>
              <a:ext uri="{FF2B5EF4-FFF2-40B4-BE49-F238E27FC236}">
                <a16:creationId xmlns:a16="http://schemas.microsoft.com/office/drawing/2014/main" id="{5B66325E-5F8C-2730-579E-45C4EE4E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5242" y="2978993"/>
            <a:ext cx="673314" cy="67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64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712492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97B1C-3BF6-FD77-DEDE-72EB74C59B07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DISADVANTAGES</a:t>
            </a:r>
          </a:p>
        </p:txBody>
      </p:sp>
      <p:sp>
        <p:nvSpPr>
          <p:cNvPr id="3" name="!!TextBox 3">
            <a:extLst>
              <a:ext uri="{FF2B5EF4-FFF2-40B4-BE49-F238E27FC236}">
                <a16:creationId xmlns:a16="http://schemas.microsoft.com/office/drawing/2014/main" id="{7814BC39-44A5-C7E5-B8BD-A5C7AF2E48F6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9AF31-2408-7C30-84BD-63F427C88E36}"/>
              </a:ext>
            </a:extLst>
          </p:cNvPr>
          <p:cNvSpPr txBox="1"/>
          <p:nvPr/>
        </p:nvSpPr>
        <p:spPr>
          <a:xfrm>
            <a:off x="5001473" y="1574682"/>
            <a:ext cx="2189053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SECURITY VULNERABILITIES</a:t>
            </a:r>
            <a:endParaRPr lang="en-US" sz="1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!!Pig s" descr="shadow png, shadow png for editing - PRZ Edits">
            <a:extLst>
              <a:ext uri="{FF2B5EF4-FFF2-40B4-BE49-F238E27FC236}">
                <a16:creationId xmlns:a16="http://schemas.microsoft.com/office/drawing/2014/main" id="{98D3FC07-EE7C-F30F-D3FA-76146B6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8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1433" y="4240876"/>
            <a:ext cx="1034490" cy="1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!!Pig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A653AE01-B38E-473D-EE8D-D0E7D4A502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301" y="2902080"/>
            <a:ext cx="1354754" cy="1519756"/>
          </a:xfrm>
          <a:prstGeom prst="rect">
            <a:avLst/>
          </a:prstGeom>
        </p:spPr>
      </p:pic>
      <p:pic>
        <p:nvPicPr>
          <p:cNvPr id="6" name="!!Shield s" descr="shadow png, shadow png for editing - PRZ Edits">
            <a:extLst>
              <a:ext uri="{FF2B5EF4-FFF2-40B4-BE49-F238E27FC236}">
                <a16:creationId xmlns:a16="http://schemas.microsoft.com/office/drawing/2014/main" id="{6EA560A0-3D16-907A-8E61-84AFC8CFC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84567" y="5257896"/>
            <a:ext cx="4418259" cy="989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!!Shield" descr="A red white and blue shield with a star&#10;&#10;Description automatically generated">
            <a:extLst>
              <a:ext uri="{FF2B5EF4-FFF2-40B4-BE49-F238E27FC236}">
                <a16:creationId xmlns:a16="http://schemas.microsoft.com/office/drawing/2014/main" id="{059FC4E3-0F42-8AE1-DA48-B16E4D424F1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1937"/>
          <a:stretch/>
        </p:blipFill>
        <p:spPr>
          <a:xfrm rot="19850697">
            <a:off x="3980285" y="1453470"/>
            <a:ext cx="4486647" cy="3951059"/>
          </a:xfrm>
          <a:prstGeom prst="rect">
            <a:avLst/>
          </a:prstGeom>
        </p:spPr>
      </p:pic>
      <p:pic>
        <p:nvPicPr>
          <p:cNvPr id="10" name="!!GH s" descr="shadow png, shadow png for editing - PRZ Edits">
            <a:extLst>
              <a:ext uri="{FF2B5EF4-FFF2-40B4-BE49-F238E27FC236}">
                <a16:creationId xmlns:a16="http://schemas.microsoft.com/office/drawing/2014/main" id="{D2829FFB-9246-B1D0-DF86-09A7277F2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90577" y="4070333"/>
            <a:ext cx="705755" cy="166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!!GH" descr="Google Home PNG transparente - StickPNG">
            <a:extLst>
              <a:ext uri="{FF2B5EF4-FFF2-40B4-BE49-F238E27FC236}">
                <a16:creationId xmlns:a16="http://schemas.microsoft.com/office/drawing/2014/main" id="{CF5EBBAB-A4A9-6330-825E-C6B7B5617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677" y="3327322"/>
            <a:ext cx="913554" cy="91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!!Chain" descr="3d rendering gold chain isolated 10834888 PNG">
            <a:extLst>
              <a:ext uri="{FF2B5EF4-FFF2-40B4-BE49-F238E27FC236}">
                <a16:creationId xmlns:a16="http://schemas.microsoft.com/office/drawing/2014/main" id="{7DFC4CAD-566E-52A6-3619-0271A259C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alphaModFix amt="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32"/>
          <a:stretch/>
        </p:blipFill>
        <p:spPr bwMode="auto">
          <a:xfrm>
            <a:off x="10910402" y="2928009"/>
            <a:ext cx="520412" cy="50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Chain s" descr="shadow png, shadow png for editing - PRZ Edits">
            <a:extLst>
              <a:ext uri="{FF2B5EF4-FFF2-40B4-BE49-F238E27FC236}">
                <a16:creationId xmlns:a16="http://schemas.microsoft.com/office/drawing/2014/main" id="{10689B58-8B57-5126-DC30-F0F1537A7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72772" y="3429000"/>
            <a:ext cx="743955" cy="16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92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Car s" descr="shadow png, shadow png for editing - PRZ Edits">
            <a:extLst>
              <a:ext uri="{FF2B5EF4-FFF2-40B4-BE49-F238E27FC236}">
                <a16:creationId xmlns:a16="http://schemas.microsoft.com/office/drawing/2014/main" id="{FEF81B0E-4806-4B91-F995-158B6F04C9D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305" y="2895631"/>
            <a:ext cx="2528145" cy="31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Car" descr="Red Ferrari 458 Italia Sports Car PNG Image - PurePNG | Free transparent  CC0 PNG Image Library">
            <a:extLst>
              <a:ext uri="{FF2B5EF4-FFF2-40B4-BE49-F238E27FC236}">
                <a16:creationId xmlns:a16="http://schemas.microsoft.com/office/drawing/2014/main" id="{55F582AE-D3A8-5CD3-E8A6-5AF93288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293">
            <a:off x="7707199" y="1364184"/>
            <a:ext cx="1171756" cy="7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shadow png, shadow png for editing - PRZ Edits">
            <a:extLst>
              <a:ext uri="{FF2B5EF4-FFF2-40B4-BE49-F238E27FC236}">
                <a16:creationId xmlns:a16="http://schemas.microsoft.com/office/drawing/2014/main" id="{DD614551-4E1F-32A7-7A8E-CD2B87550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6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595" y="3891509"/>
            <a:ext cx="874711" cy="1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shadow png, shadow png for editing - PRZ Edits">
            <a:extLst>
              <a:ext uri="{FF2B5EF4-FFF2-40B4-BE49-F238E27FC236}">
                <a16:creationId xmlns:a16="http://schemas.microsoft.com/office/drawing/2014/main" id="{00F6F5CE-33BA-EB54-8DDC-9EADC38DD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13" y="3853409"/>
            <a:ext cx="3214688" cy="2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hadow png, shadow png for editing - PRZ Edits">
            <a:extLst>
              <a:ext uri="{FF2B5EF4-FFF2-40B4-BE49-F238E27FC236}">
                <a16:creationId xmlns:a16="http://schemas.microsoft.com/office/drawing/2014/main" id="{CC7C7772-9603-AA33-981A-258B842A2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786" y="3897312"/>
            <a:ext cx="1087781" cy="160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hadow png, shadow png for editing - PRZ Edits">
            <a:extLst>
              <a:ext uri="{FF2B5EF4-FFF2-40B4-BE49-F238E27FC236}">
                <a16:creationId xmlns:a16="http://schemas.microsoft.com/office/drawing/2014/main" id="{7B6B47E8-11E0-C1DA-3B4E-1A84B77BB1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436" y="3864224"/>
            <a:ext cx="2926348" cy="23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hadow png, shadow png for editing - PRZ Edits">
            <a:extLst>
              <a:ext uri="{FF2B5EF4-FFF2-40B4-BE49-F238E27FC236}">
                <a16:creationId xmlns:a16="http://schemas.microsoft.com/office/drawing/2014/main" id="{FCCBD2B7-81FD-101A-2122-14874DD3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603" y="3922562"/>
            <a:ext cx="1269469" cy="160399"/>
          </a:xfrm>
          <a:prstGeom prst="rect">
            <a:avLst/>
          </a:prstGeom>
          <a:noFill/>
          <a:effectLst>
            <a:outerShdw blurRad="63500" dist="50800" dir="12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">
                <a:extLst>
                  <a:ext uri="{FF2B5EF4-FFF2-40B4-BE49-F238E27FC236}">
                    <a16:creationId xmlns:a16="http://schemas.microsoft.com/office/drawing/2014/main" id="{4421E16A-A48C-6EAE-FEB9-B2595842B03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3902166"/>
                  </p:ext>
                </p:extLst>
              </p:nvPr>
            </p:nvGraphicFramePr>
            <p:xfrm>
              <a:off x="5665400" y="1213483"/>
              <a:ext cx="2634980" cy="2825232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2634980" cy="2825232"/>
                    </a:xfrm>
                    <a:prstGeom prst="rect">
                      <a:avLst/>
                    </a:prstGeom>
                  </am3d:spPr>
                  <am3d:camera>
                    <am3d:pos x="0" y="0" z="6547524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550614" d="1000000"/>
                    <am3d:preTrans dx="0" dy="-18036441" dz="91158"/>
                    <am3d:scale>
                      <am3d:sx n="1000000" d="1000000"/>
                      <am3d:sy n="1000000" d="1000000"/>
                      <am3d:sz n="1000000" d="1000000"/>
                    </am3d:scale>
                    <am3d:rot ax="-74035" ay="74001" az="-1596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04283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">
                <a:extLst>
                  <a:ext uri="{FF2B5EF4-FFF2-40B4-BE49-F238E27FC236}">
                    <a16:creationId xmlns:a16="http://schemas.microsoft.com/office/drawing/2014/main" id="{4421E16A-A48C-6EAE-FEB9-B2595842B03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65400" y="1213483"/>
                <a:ext cx="2634980" cy="28252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O">
                <a:extLst>
                  <a:ext uri="{FF2B5EF4-FFF2-40B4-BE49-F238E27FC236}">
                    <a16:creationId xmlns:a16="http://schemas.microsoft.com/office/drawing/2014/main" id="{9238D81E-1688-01E6-A557-9802810102A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58631452"/>
                  </p:ext>
                </p:extLst>
              </p:nvPr>
            </p:nvGraphicFramePr>
            <p:xfrm>
              <a:off x="4796720" y="1812193"/>
              <a:ext cx="1770585" cy="2612559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770585" cy="2612559"/>
                    </a:xfrm>
                    <a:prstGeom prst="rect">
                      <a:avLst/>
                    </a:prstGeom>
                  </am3d:spPr>
                  <am3d:camera>
                    <am3d:pos x="0" y="0" z="671898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014011" d="1000000"/>
                    <am3d:preTrans dx="-2" dy="-17932334" dz="-173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5831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O">
                <a:extLst>
                  <a:ext uri="{FF2B5EF4-FFF2-40B4-BE49-F238E27FC236}">
                    <a16:creationId xmlns:a16="http://schemas.microsoft.com/office/drawing/2014/main" id="{9238D81E-1688-01E6-A557-9802810102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96720" y="1812193"/>
                <a:ext cx="1770585" cy="26125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i">
                <a:extLst>
                  <a:ext uri="{FF2B5EF4-FFF2-40B4-BE49-F238E27FC236}">
                    <a16:creationId xmlns:a16="http://schemas.microsoft.com/office/drawing/2014/main" id="{6690A5B4-45A6-F4EC-3717-F7955C47388A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58110122"/>
                  </p:ext>
                </p:extLst>
              </p:nvPr>
            </p:nvGraphicFramePr>
            <p:xfrm>
              <a:off x="4152956" y="2088010"/>
              <a:ext cx="660660" cy="346068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660660" cy="3460686"/>
                    </a:xfrm>
                    <a:prstGeom prst="rect">
                      <a:avLst/>
                    </a:prstGeom>
                  </am3d:spPr>
                  <am3d:camera>
                    <am3d:pos x="-104827" y="-15779535" z="49628488"/>
                    <am3d:up dx="0" dy="36000000" dz="0"/>
                    <am3d:lookAt x="-104827" y="-15779535" z="0"/>
                    <am3d:perspective fov="3089011"/>
                  </am3d:camera>
                  <am3d:trans>
                    <am3d:meterPerModelUnit n="12333219" d="1000000"/>
                    <am3d:preTrans dx="0" dy="-180419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0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i">
                <a:extLst>
                  <a:ext uri="{FF2B5EF4-FFF2-40B4-BE49-F238E27FC236}">
                    <a16:creationId xmlns:a16="http://schemas.microsoft.com/office/drawing/2014/main" id="{6690A5B4-45A6-F4EC-3717-F7955C4738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52956" y="2088010"/>
                <a:ext cx="660660" cy="34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i">
                <a:extLst>
                  <a:ext uri="{FF2B5EF4-FFF2-40B4-BE49-F238E27FC236}">
                    <a16:creationId xmlns:a16="http://schemas.microsoft.com/office/drawing/2014/main" id="{59B66DEC-2BB3-B847-CDE3-B703B85FB655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022833501"/>
                  </p:ext>
                </p:extLst>
              </p:nvPr>
            </p:nvGraphicFramePr>
            <p:xfrm>
              <a:off x="4074263" y="-1423178"/>
              <a:ext cx="884649" cy="359321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884649" cy="3593219"/>
                    </a:xfrm>
                    <a:prstGeom prst="rect">
                      <a:avLst/>
                    </a:prstGeom>
                  </am3d:spPr>
                  <am3d:camera>
                    <am3d:pos x="165900" y="33946427" z="49628488"/>
                    <am3d:up dx="0" dy="36000000" dz="0"/>
                    <am3d:lookAt x="165900" y="33946427" z="0"/>
                    <am3d:perspective fov="3416149"/>
                  </am3d:camera>
                  <am3d:trans>
                    <am3d:meterPerModelUnit n="12333219" d="1000000"/>
                    <am3d:preTrans dx="0" dy="-18041994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1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i">
                <a:extLst>
                  <a:ext uri="{FF2B5EF4-FFF2-40B4-BE49-F238E27FC236}">
                    <a16:creationId xmlns:a16="http://schemas.microsoft.com/office/drawing/2014/main" id="{59B66DEC-2BB3-B847-CDE3-B703B85FB6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74263" y="-1423178"/>
                <a:ext cx="884649" cy="3593219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A53A4AE-84F8-1034-C020-9B27AB8EFAC6}"/>
              </a:ext>
            </a:extLst>
          </p:cNvPr>
          <p:cNvSpPr txBox="1"/>
          <p:nvPr/>
        </p:nvSpPr>
        <p:spPr>
          <a:xfrm>
            <a:off x="3048000" y="4523715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>
                <a:solidFill>
                  <a:schemeClr val="accent1">
                    <a:lumMod val="50000"/>
                  </a:schemeClr>
                </a:solidFill>
              </a:rPr>
              <a:t>Javier González</a:t>
            </a:r>
            <a:endParaRPr lang="es-ES" b="1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s-ES" sz="1800" b="1">
                <a:solidFill>
                  <a:schemeClr val="accent1">
                    <a:lumMod val="50000"/>
                  </a:schemeClr>
                </a:solidFill>
              </a:rPr>
              <a:t>Marta López</a:t>
            </a:r>
            <a:endParaRPr lang="es-ES" b="1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s-ES" sz="1800" b="1">
                <a:solidFill>
                  <a:schemeClr val="accent1">
                    <a:lumMod val="50000"/>
                  </a:schemeClr>
                </a:solidFill>
              </a:rPr>
              <a:t>Diego Frutos</a:t>
            </a:r>
            <a:endParaRPr lang="es-ES" b="1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s-ES" sz="1800" b="1">
                <a:solidFill>
                  <a:schemeClr val="accent1">
                    <a:lumMod val="50000"/>
                  </a:schemeClr>
                </a:solidFill>
              </a:rPr>
              <a:t>Marcos García</a:t>
            </a:r>
            <a:endParaRPr lang="es-ES" b="1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s-ES" sz="1800" b="1">
                <a:solidFill>
                  <a:schemeClr val="accent1">
                    <a:lumMod val="50000"/>
                  </a:schemeClr>
                </a:solidFill>
              </a:rPr>
              <a:t>Marco Maqueda</a:t>
            </a:r>
            <a:endParaRPr lang="es-ES" b="1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es-ES" sz="1800" b="1">
                <a:solidFill>
                  <a:schemeClr val="accent1">
                    <a:lumMod val="50000"/>
                  </a:schemeClr>
                </a:solidFill>
              </a:rPr>
              <a:t>Samuel Cillero</a:t>
            </a:r>
            <a:endParaRPr lang="en-US" sz="1800" b="1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9" name="Phone s">
            <a:extLst>
              <a:ext uri="{FF2B5EF4-FFF2-40B4-BE49-F238E27FC236}">
                <a16:creationId xmlns:a16="http://schemas.microsoft.com/office/drawing/2014/main" id="{7AACA190-28C3-D791-74C6-48D7B8374E46}"/>
              </a:ext>
            </a:extLst>
          </p:cNvPr>
          <p:cNvGrpSpPr/>
          <p:nvPr/>
        </p:nvGrpSpPr>
        <p:grpSpPr>
          <a:xfrm>
            <a:off x="10110516" y="1880271"/>
            <a:ext cx="1348059" cy="1723092"/>
            <a:chOff x="10110516" y="1880271"/>
            <a:chExt cx="1348059" cy="1723092"/>
          </a:xfrm>
        </p:grpSpPr>
        <p:pic>
          <p:nvPicPr>
            <p:cNvPr id="2052" name="Phone" descr="Software de copia de seguridad de iPhone | iMazing">
              <a:extLst>
                <a:ext uri="{FF2B5EF4-FFF2-40B4-BE49-F238E27FC236}">
                  <a16:creationId xmlns:a16="http://schemas.microsoft.com/office/drawing/2014/main" id="{CBA36B89-48BC-57CC-07F0-3A83247B3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1067"/>
            <a:stretch/>
          </p:blipFill>
          <p:spPr bwMode="auto">
            <a:xfrm rot="2227911">
              <a:off x="10124360" y="1880271"/>
              <a:ext cx="1289101" cy="1347531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shadow png, shadow png for editing - PRZ Edits">
              <a:extLst>
                <a:ext uri="{FF2B5EF4-FFF2-40B4-BE49-F238E27FC236}">
                  <a16:creationId xmlns:a16="http://schemas.microsoft.com/office/drawing/2014/main" id="{9D7B2C31-AC04-8DC5-B29E-72AA1C1C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0516" y="3398221"/>
              <a:ext cx="1348059" cy="20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Laptop" descr="Royalty Free Footages">
            <a:extLst>
              <a:ext uri="{FF2B5EF4-FFF2-40B4-BE49-F238E27FC236}">
                <a16:creationId xmlns:a16="http://schemas.microsoft.com/office/drawing/2014/main" id="{9432D6B9-BD96-95D6-B969-07FDE321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3971">
            <a:off x="763094" y="1085663"/>
            <a:ext cx="1042027" cy="61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Laptop s" descr="shadow png, shadow png for editing - PRZ Edits">
            <a:extLst>
              <a:ext uri="{FF2B5EF4-FFF2-40B4-BE49-F238E27FC236}">
                <a16:creationId xmlns:a16="http://schemas.microsoft.com/office/drawing/2014/main" id="{B2EAA5C2-B454-3B43-42B2-C61968A1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1" y="2944513"/>
            <a:ext cx="1720943" cy="20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Alexa" descr="Ayuda para el Echo Dot - Servicio de atención al cliente de Amazon">
            <a:extLst>
              <a:ext uri="{FF2B5EF4-FFF2-40B4-BE49-F238E27FC236}">
                <a16:creationId xmlns:a16="http://schemas.microsoft.com/office/drawing/2014/main" id="{36D94CE5-649A-1D72-3E21-4A5C333FE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193">
            <a:off x="2353932" y="2248135"/>
            <a:ext cx="1639664" cy="9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Alexa s" descr="shadow png, shadow png for editing - PRZ Edits">
            <a:extLst>
              <a:ext uri="{FF2B5EF4-FFF2-40B4-BE49-F238E27FC236}">
                <a16:creationId xmlns:a16="http://schemas.microsoft.com/office/drawing/2014/main" id="{74CCFC17-904C-B992-CB49-63D175B1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460" y="3295650"/>
            <a:ext cx="1242607" cy="20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218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80121" y="665544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97B1C-3BF6-FD77-DEDE-72EB74C59B07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DISADVANTAGES</a:t>
            </a:r>
          </a:p>
        </p:txBody>
      </p:sp>
      <p:sp>
        <p:nvSpPr>
          <p:cNvPr id="3" name="!!TextBox 3">
            <a:extLst>
              <a:ext uri="{FF2B5EF4-FFF2-40B4-BE49-F238E27FC236}">
                <a16:creationId xmlns:a16="http://schemas.microsoft.com/office/drawing/2014/main" id="{7814BC39-44A5-C7E5-B8BD-A5C7AF2E48F6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9AF31-2408-7C30-84BD-63F427C88E36}"/>
              </a:ext>
            </a:extLst>
          </p:cNvPr>
          <p:cNvSpPr txBox="1"/>
          <p:nvPr/>
        </p:nvSpPr>
        <p:spPr>
          <a:xfrm>
            <a:off x="5001473" y="1574682"/>
            <a:ext cx="2189053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PRIVACY</a:t>
            </a:r>
            <a:endParaRPr lang="en-US" sz="14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!!Pig s" descr="shadow png, shadow png for editing - PRZ Edits">
            <a:extLst>
              <a:ext uri="{FF2B5EF4-FFF2-40B4-BE49-F238E27FC236}">
                <a16:creationId xmlns:a16="http://schemas.microsoft.com/office/drawing/2014/main" id="{98D3FC07-EE7C-F30F-D3FA-76146B6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46" y="3735345"/>
            <a:ext cx="596934" cy="1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!!Pig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A653AE01-B38E-473D-EE8D-D0E7D4A502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6" y="2962818"/>
            <a:ext cx="781736" cy="876947"/>
          </a:xfrm>
          <a:prstGeom prst="rect">
            <a:avLst/>
          </a:prstGeom>
        </p:spPr>
      </p:pic>
      <p:pic>
        <p:nvPicPr>
          <p:cNvPr id="4" name="!!Shield s" descr="shadow png, shadow png for editing - PRZ Edits">
            <a:extLst>
              <a:ext uri="{FF2B5EF4-FFF2-40B4-BE49-F238E27FC236}">
                <a16:creationId xmlns:a16="http://schemas.microsoft.com/office/drawing/2014/main" id="{1BB04BE2-E741-0525-FEF6-AEB623C19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13087" y="4151147"/>
            <a:ext cx="1018370" cy="20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Shield" descr="A red white and blue shield with a star&#10;&#10;Description automatically generated">
            <a:extLst>
              <a:ext uri="{FF2B5EF4-FFF2-40B4-BE49-F238E27FC236}">
                <a16:creationId xmlns:a16="http://schemas.microsoft.com/office/drawing/2014/main" id="{5A3003A0-2B2B-5A6E-07E1-0A9E1C3BFA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4985"/>
          <a:stretch/>
        </p:blipFill>
        <p:spPr>
          <a:xfrm rot="19850697">
            <a:off x="1322717" y="3244055"/>
            <a:ext cx="1034135" cy="982578"/>
          </a:xfrm>
          <a:prstGeom prst="rect">
            <a:avLst/>
          </a:prstGeom>
        </p:spPr>
      </p:pic>
      <p:pic>
        <p:nvPicPr>
          <p:cNvPr id="11" name="!!GH s" descr="shadow png, shadow png for editing - PRZ Edits">
            <a:extLst>
              <a:ext uri="{FF2B5EF4-FFF2-40B4-BE49-F238E27FC236}">
                <a16:creationId xmlns:a16="http://schemas.microsoft.com/office/drawing/2014/main" id="{0652A442-0887-8E43-2F80-292345E9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2875" y="5534484"/>
            <a:ext cx="2254945" cy="532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!!GH" descr="Google Home PNG transparente - StickPNG">
            <a:extLst>
              <a:ext uri="{FF2B5EF4-FFF2-40B4-BE49-F238E27FC236}">
                <a16:creationId xmlns:a16="http://schemas.microsoft.com/office/drawing/2014/main" id="{624C435F-41FE-A29E-FBC6-C0C9A86A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640" y="2009420"/>
            <a:ext cx="4136943" cy="413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!!Chain" descr="3d rendering gold chain isolated 10834888 PNG">
            <a:extLst>
              <a:ext uri="{FF2B5EF4-FFF2-40B4-BE49-F238E27FC236}">
                <a16:creationId xmlns:a16="http://schemas.microsoft.com/office/drawing/2014/main" id="{EEFC1F67-845D-9979-92DD-1DC9704CD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32"/>
          <a:stretch/>
        </p:blipFill>
        <p:spPr bwMode="auto">
          <a:xfrm>
            <a:off x="9553069" y="3209272"/>
            <a:ext cx="794294" cy="76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!!Chain s" descr="shadow png, shadow png for editing - PRZ Edits">
            <a:extLst>
              <a:ext uri="{FF2B5EF4-FFF2-40B4-BE49-F238E27FC236}">
                <a16:creationId xmlns:a16="http://schemas.microsoft.com/office/drawing/2014/main" id="{25BAE569-BF11-8BA8-91AC-588E11986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18102" y="4028262"/>
            <a:ext cx="1135483" cy="245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7" descr="frustrated 3d render icon illustration 11650749 PNG">
            <a:extLst>
              <a:ext uri="{FF2B5EF4-FFF2-40B4-BE49-F238E27FC236}">
                <a16:creationId xmlns:a16="http://schemas.microsoft.com/office/drawing/2014/main" id="{31D52E9E-E188-05A1-B7DD-857A13130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3585" y="2962818"/>
            <a:ext cx="642202" cy="642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!!Chain s" descr="shadow png, shadow png for editing - PRZ Edits">
            <a:extLst>
              <a:ext uri="{FF2B5EF4-FFF2-40B4-BE49-F238E27FC236}">
                <a16:creationId xmlns:a16="http://schemas.microsoft.com/office/drawing/2014/main" id="{68EA730F-21E9-C19D-85E2-246125886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73071" y="3691308"/>
            <a:ext cx="628768" cy="13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07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80121" y="665544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97B1C-3BF6-FD77-DEDE-72EB74C59B07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DISADVANTAGES</a:t>
            </a:r>
          </a:p>
        </p:txBody>
      </p:sp>
      <p:sp>
        <p:nvSpPr>
          <p:cNvPr id="3" name="!!TextBox 3">
            <a:extLst>
              <a:ext uri="{FF2B5EF4-FFF2-40B4-BE49-F238E27FC236}">
                <a16:creationId xmlns:a16="http://schemas.microsoft.com/office/drawing/2014/main" id="{7814BC39-44A5-C7E5-B8BD-A5C7AF2E48F6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9AF31-2408-7C30-84BD-63F427C88E36}"/>
              </a:ext>
            </a:extLst>
          </p:cNvPr>
          <p:cNvSpPr txBox="1"/>
          <p:nvPr/>
        </p:nvSpPr>
        <p:spPr>
          <a:xfrm>
            <a:off x="5001473" y="1574682"/>
            <a:ext cx="2189053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DEPNDENCY</a:t>
            </a:r>
          </a:p>
        </p:txBody>
      </p:sp>
      <p:pic>
        <p:nvPicPr>
          <p:cNvPr id="9" name="!!Pig s" descr="shadow png, shadow png for editing - PRZ Edits">
            <a:extLst>
              <a:ext uri="{FF2B5EF4-FFF2-40B4-BE49-F238E27FC236}">
                <a16:creationId xmlns:a16="http://schemas.microsoft.com/office/drawing/2014/main" id="{98D3FC07-EE7C-F30F-D3FA-76146B6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46" y="3735345"/>
            <a:ext cx="596934" cy="1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!!Pig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A653AE01-B38E-473D-EE8D-D0E7D4A502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6" y="2962818"/>
            <a:ext cx="781736" cy="876947"/>
          </a:xfrm>
          <a:prstGeom prst="rect">
            <a:avLst/>
          </a:prstGeom>
        </p:spPr>
      </p:pic>
      <p:pic>
        <p:nvPicPr>
          <p:cNvPr id="4" name="!!Shield s" descr="shadow png, shadow png for editing - PRZ Edits">
            <a:extLst>
              <a:ext uri="{FF2B5EF4-FFF2-40B4-BE49-F238E27FC236}">
                <a16:creationId xmlns:a16="http://schemas.microsoft.com/office/drawing/2014/main" id="{1BB04BE2-E741-0525-FEF6-AEB623C19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67" y="3844567"/>
            <a:ext cx="598676" cy="1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Shield" descr="A red white and blue shield with a star&#10;&#10;Description automatically generated">
            <a:extLst>
              <a:ext uri="{FF2B5EF4-FFF2-40B4-BE49-F238E27FC236}">
                <a16:creationId xmlns:a16="http://schemas.microsoft.com/office/drawing/2014/main" id="{5A3003A0-2B2B-5A6E-07E1-0A9E1C3BFA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4985"/>
          <a:stretch/>
        </p:blipFill>
        <p:spPr>
          <a:xfrm rot="19850697">
            <a:off x="922540" y="3332380"/>
            <a:ext cx="607944" cy="577635"/>
          </a:xfrm>
          <a:prstGeom prst="rect">
            <a:avLst/>
          </a:prstGeom>
        </p:spPr>
      </p:pic>
      <p:pic>
        <p:nvPicPr>
          <p:cNvPr id="11" name="!!GH s" descr="shadow png, shadow png for editing - PRZ Edits">
            <a:extLst>
              <a:ext uri="{FF2B5EF4-FFF2-40B4-BE49-F238E27FC236}">
                <a16:creationId xmlns:a16="http://schemas.microsoft.com/office/drawing/2014/main" id="{0652A442-0887-8E43-2F80-292345E9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68591" y="4193336"/>
            <a:ext cx="828709" cy="25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!!GH" descr="Google Home PNG transparente - StickPNG">
            <a:extLst>
              <a:ext uri="{FF2B5EF4-FFF2-40B4-BE49-F238E27FC236}">
                <a16:creationId xmlns:a16="http://schemas.microsoft.com/office/drawing/2014/main" id="{624C435F-41FE-A29E-FBC6-C0C9A86A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73" y="3608463"/>
            <a:ext cx="800627" cy="800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!!Chain" descr="3d rendering gold chain isolated 10834888 PNG">
            <a:extLst>
              <a:ext uri="{FF2B5EF4-FFF2-40B4-BE49-F238E27FC236}">
                <a16:creationId xmlns:a16="http://schemas.microsoft.com/office/drawing/2014/main" id="{D1814198-A3A2-5A63-7418-E62868F72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32"/>
          <a:stretch/>
        </p:blipFill>
        <p:spPr bwMode="auto">
          <a:xfrm>
            <a:off x="4113079" y="1702374"/>
            <a:ext cx="3529552" cy="3397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!!Chain s" descr="shadow png, shadow png for editing - PRZ Edits">
            <a:extLst>
              <a:ext uri="{FF2B5EF4-FFF2-40B4-BE49-F238E27FC236}">
                <a16:creationId xmlns:a16="http://schemas.microsoft.com/office/drawing/2014/main" id="{D61079B8-65A5-E279-601D-2EB84A61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78111" y="5227900"/>
            <a:ext cx="4025245" cy="87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7" descr="frustrated 3d render icon illustration 11650749 PNG">
            <a:extLst>
              <a:ext uri="{FF2B5EF4-FFF2-40B4-BE49-F238E27FC236}">
                <a16:creationId xmlns:a16="http://schemas.microsoft.com/office/drawing/2014/main" id="{72B5500D-3D9C-8CD4-AB43-371A0BB93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8007" y="3220884"/>
            <a:ext cx="931438" cy="93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!Chain s" descr="shadow png, shadow png for editing - PRZ Edits">
            <a:extLst>
              <a:ext uri="{FF2B5EF4-FFF2-40B4-BE49-F238E27FC236}">
                <a16:creationId xmlns:a16="http://schemas.microsoft.com/office/drawing/2014/main" id="{3F1E9239-B2C5-5036-0F3C-2703A2001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67492" y="4310396"/>
            <a:ext cx="911953" cy="19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044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80121" y="665544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/>
              <a:t>ç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97B1C-3BF6-FD77-DEDE-72EB74C59B07}"/>
              </a:ext>
            </a:extLst>
          </p:cNvPr>
          <p:cNvSpPr txBox="1"/>
          <p:nvPr/>
        </p:nvSpPr>
        <p:spPr>
          <a:xfrm>
            <a:off x="3603801" y="9860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DISADVANTAGES</a:t>
            </a:r>
          </a:p>
        </p:txBody>
      </p:sp>
      <p:sp>
        <p:nvSpPr>
          <p:cNvPr id="3" name="!!TextBox 3">
            <a:extLst>
              <a:ext uri="{FF2B5EF4-FFF2-40B4-BE49-F238E27FC236}">
                <a16:creationId xmlns:a16="http://schemas.microsoft.com/office/drawing/2014/main" id="{7814BC39-44A5-C7E5-B8BD-A5C7AF2E48F6}"/>
              </a:ext>
            </a:extLst>
          </p:cNvPr>
          <p:cNvSpPr txBox="1"/>
          <p:nvPr/>
        </p:nvSpPr>
        <p:spPr>
          <a:xfrm>
            <a:off x="3613223" y="274320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NOW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89AF31-2408-7C30-84BD-63F427C88E36}"/>
              </a:ext>
            </a:extLst>
          </p:cNvPr>
          <p:cNvSpPr txBox="1"/>
          <p:nvPr/>
        </p:nvSpPr>
        <p:spPr>
          <a:xfrm>
            <a:off x="5001473" y="1574682"/>
            <a:ext cx="2189053" cy="30777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COMPLEXITY</a:t>
            </a:r>
          </a:p>
        </p:txBody>
      </p:sp>
      <p:pic>
        <p:nvPicPr>
          <p:cNvPr id="9" name="!!Pig s" descr="shadow png, shadow png for editing - PRZ Edits">
            <a:extLst>
              <a:ext uri="{FF2B5EF4-FFF2-40B4-BE49-F238E27FC236}">
                <a16:creationId xmlns:a16="http://schemas.microsoft.com/office/drawing/2014/main" id="{98D3FC07-EE7C-F30F-D3FA-76146B63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46" y="3735345"/>
            <a:ext cx="596934" cy="104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!!Pig" descr="A hand putting a coin into a piggy bank&#10;&#10;Description automatically generated">
            <a:extLst>
              <a:ext uri="{FF2B5EF4-FFF2-40B4-BE49-F238E27FC236}">
                <a16:creationId xmlns:a16="http://schemas.microsoft.com/office/drawing/2014/main" id="{A653AE01-B38E-473D-EE8D-D0E7D4A5028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6" y="2962818"/>
            <a:ext cx="781736" cy="876947"/>
          </a:xfrm>
          <a:prstGeom prst="rect">
            <a:avLst/>
          </a:prstGeom>
        </p:spPr>
      </p:pic>
      <p:pic>
        <p:nvPicPr>
          <p:cNvPr id="4" name="!!Shield s" descr="shadow png, shadow png for editing - PRZ Edits">
            <a:extLst>
              <a:ext uri="{FF2B5EF4-FFF2-40B4-BE49-F238E27FC236}">
                <a16:creationId xmlns:a16="http://schemas.microsoft.com/office/drawing/2014/main" id="{1BB04BE2-E741-0525-FEF6-AEB623C19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8867" y="3844567"/>
            <a:ext cx="598676" cy="118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Shield" descr="A red white and blue shield with a star&#10;&#10;Description automatically generated">
            <a:extLst>
              <a:ext uri="{FF2B5EF4-FFF2-40B4-BE49-F238E27FC236}">
                <a16:creationId xmlns:a16="http://schemas.microsoft.com/office/drawing/2014/main" id="{5A3003A0-2B2B-5A6E-07E1-0A9E1C3BFAB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4985"/>
          <a:stretch/>
        </p:blipFill>
        <p:spPr>
          <a:xfrm rot="19850697">
            <a:off x="922540" y="3332380"/>
            <a:ext cx="607944" cy="577635"/>
          </a:xfrm>
          <a:prstGeom prst="rect">
            <a:avLst/>
          </a:prstGeom>
        </p:spPr>
      </p:pic>
      <p:pic>
        <p:nvPicPr>
          <p:cNvPr id="11" name="!!GH s" descr="shadow png, shadow png for editing - PRZ Edits">
            <a:extLst>
              <a:ext uri="{FF2B5EF4-FFF2-40B4-BE49-F238E27FC236}">
                <a16:creationId xmlns:a16="http://schemas.microsoft.com/office/drawing/2014/main" id="{0652A442-0887-8E43-2F80-292345E90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987" y="3848063"/>
            <a:ext cx="414355" cy="12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!!GH" descr="Google Home PNG transparente - StickPNG">
            <a:extLst>
              <a:ext uri="{FF2B5EF4-FFF2-40B4-BE49-F238E27FC236}">
                <a16:creationId xmlns:a16="http://schemas.microsoft.com/office/drawing/2014/main" id="{624C435F-41FE-A29E-FBC6-C0C9A86A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0"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19" y="3531269"/>
            <a:ext cx="408152" cy="40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!!Chain" descr="3d rendering gold chain isolated 10834888 PNG">
            <a:extLst>
              <a:ext uri="{FF2B5EF4-FFF2-40B4-BE49-F238E27FC236}">
                <a16:creationId xmlns:a16="http://schemas.microsoft.com/office/drawing/2014/main" id="{D1814198-A3A2-5A63-7418-E62868F72C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732"/>
          <a:stretch/>
        </p:blipFill>
        <p:spPr bwMode="auto">
          <a:xfrm>
            <a:off x="1004299" y="3140261"/>
            <a:ext cx="812330" cy="78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!!Chain s" descr="shadow png, shadow png for editing - PRZ Edits">
            <a:extLst>
              <a:ext uri="{FF2B5EF4-FFF2-40B4-BE49-F238E27FC236}">
                <a16:creationId xmlns:a16="http://schemas.microsoft.com/office/drawing/2014/main" id="{D61079B8-65A5-E279-601D-2EB84A61B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319" y="3992964"/>
            <a:ext cx="1074748" cy="23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9" name="Picture 27" descr="frustrated 3d render icon illustration 11650749 PNG">
            <a:extLst>
              <a:ext uri="{FF2B5EF4-FFF2-40B4-BE49-F238E27FC236}">
                <a16:creationId xmlns:a16="http://schemas.microsoft.com/office/drawing/2014/main" id="{D1C98DC6-6CDE-0F95-A8FC-B9920888F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274" y="1785274"/>
            <a:ext cx="3287451" cy="328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!!Chain s" descr="shadow png, shadow png for editing - PRZ Edits">
            <a:extLst>
              <a:ext uri="{FF2B5EF4-FFF2-40B4-BE49-F238E27FC236}">
                <a16:creationId xmlns:a16="http://schemas.microsoft.com/office/drawing/2014/main" id="{3DD79F40-67EF-93B0-6538-0A776B89C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alphaModFix am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86659" y="5458968"/>
            <a:ext cx="3218680" cy="696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46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712492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287A49-C530-3490-CBE2-E51BFE55DBCF}"/>
              </a:ext>
            </a:extLst>
          </p:cNvPr>
          <p:cNvSpPr txBox="1"/>
          <p:nvPr/>
        </p:nvSpPr>
        <p:spPr>
          <a:xfrm>
            <a:off x="3613223" y="31366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FUTURE OF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0682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 descr="Network PNG - PNG All | PNG All">
            <a:extLst>
              <a:ext uri="{FF2B5EF4-FFF2-40B4-BE49-F238E27FC236}">
                <a16:creationId xmlns:a16="http://schemas.microsoft.com/office/drawing/2014/main" id="{2094EE85-D27D-9D20-37DE-C6BA68A90607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26672" y="-673620"/>
            <a:ext cx="6031756" cy="2992242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xtBox 3">
            <a:extLst>
              <a:ext uri="{FF2B5EF4-FFF2-40B4-BE49-F238E27FC236}">
                <a16:creationId xmlns:a16="http://schemas.microsoft.com/office/drawing/2014/main" id="{D7287A49-C530-3490-CBE2-E51BFE55DBCF}"/>
              </a:ext>
            </a:extLst>
          </p:cNvPr>
          <p:cNvSpPr txBox="1"/>
          <p:nvPr/>
        </p:nvSpPr>
        <p:spPr>
          <a:xfrm>
            <a:off x="3644137" y="289126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FUTURE OF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person looking through a telescope on a yellow arrow&#10;&#10;Description automatically generated">
            <a:extLst>
              <a:ext uri="{FF2B5EF4-FFF2-40B4-BE49-F238E27FC236}">
                <a16:creationId xmlns:a16="http://schemas.microsoft.com/office/drawing/2014/main" id="{C4598BEA-B893-E2A3-919C-758D09655E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473" y="17467"/>
            <a:ext cx="1390246" cy="1390246"/>
          </a:xfrm>
          <a:prstGeom prst="rect">
            <a:avLst/>
          </a:prstGeom>
          <a:solidFill>
            <a:srgbClr val="FFFFFF"/>
          </a:solidFill>
          <a:effectLst>
            <a:softEdge rad="2286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CD6DEA-4789-17A2-3D85-875421B039AE}"/>
              </a:ext>
            </a:extLst>
          </p:cNvPr>
          <p:cNvSpPr txBox="1"/>
          <p:nvPr/>
        </p:nvSpPr>
        <p:spPr>
          <a:xfrm>
            <a:off x="4196554" y="872415"/>
            <a:ext cx="373236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What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can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we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expect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?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328F5D-6B07-A1E5-DB9E-EBAE034B55DD}"/>
              </a:ext>
            </a:extLst>
          </p:cNvPr>
          <p:cNvGrpSpPr/>
          <p:nvPr/>
        </p:nvGrpSpPr>
        <p:grpSpPr>
          <a:xfrm>
            <a:off x="400313" y="1589626"/>
            <a:ext cx="3160616" cy="2449760"/>
            <a:chOff x="400313" y="1589626"/>
            <a:chExt cx="3160616" cy="24497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9A8C756-B90C-A1B4-EC03-2D79889BCC54}"/>
                </a:ext>
              </a:extLst>
            </p:cNvPr>
            <p:cNvSpPr txBox="1"/>
            <p:nvPr/>
          </p:nvSpPr>
          <p:spPr>
            <a:xfrm>
              <a:off x="904656" y="1589626"/>
              <a:ext cx="2186598" cy="52322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accent1">
                      <a:lumMod val="50000"/>
                    </a:schemeClr>
                  </a:solidFill>
                </a:rPr>
                <a:t>DIGITAL TWINS/ OBJECTS CLONING</a:t>
              </a:r>
              <a:endParaRPr lang="en-US" sz="1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6146" name="Picture 2" descr="Tecnología de gemelo digital y SIG | ¿Qué es un gemelo digital?">
              <a:extLst>
                <a:ext uri="{FF2B5EF4-FFF2-40B4-BE49-F238E27FC236}">
                  <a16:creationId xmlns:a16="http://schemas.microsoft.com/office/drawing/2014/main" id="{2E5C5EE7-9E51-B922-1EF8-D3FB227807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0313" y="1931658"/>
              <a:ext cx="3160616" cy="210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729CF0C-1DD4-33C5-050B-7C8216792687}"/>
              </a:ext>
            </a:extLst>
          </p:cNvPr>
          <p:cNvGrpSpPr/>
          <p:nvPr/>
        </p:nvGrpSpPr>
        <p:grpSpPr>
          <a:xfrm>
            <a:off x="3708719" y="1589626"/>
            <a:ext cx="2186598" cy="2393376"/>
            <a:chOff x="3708719" y="1589626"/>
            <a:chExt cx="2186598" cy="23933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4C6A892-95EB-428A-F2DA-4867A398C1DC}"/>
                </a:ext>
              </a:extLst>
            </p:cNvPr>
            <p:cNvSpPr txBox="1"/>
            <p:nvPr/>
          </p:nvSpPr>
          <p:spPr>
            <a:xfrm>
              <a:off x="3708719" y="1589626"/>
              <a:ext cx="2186598" cy="30777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accent1">
                      <a:lumMod val="50000"/>
                    </a:schemeClr>
                  </a:solidFill>
                </a:rPr>
                <a:t>ARTIFICIAL INTELLIGENCE</a:t>
              </a:r>
            </a:p>
          </p:txBody>
        </p:sp>
        <p:pic>
          <p:nvPicPr>
            <p:cNvPr id="6150" name="Picture 6" descr="Artificial intelligence png Vectors &amp; Illustrations for Free Download |  Freepik">
              <a:extLst>
                <a:ext uri="{FF2B5EF4-FFF2-40B4-BE49-F238E27FC236}">
                  <a16:creationId xmlns:a16="http://schemas.microsoft.com/office/drawing/2014/main" id="{0BB4E54C-318D-75C6-6F29-B825EBAE3C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9352" y="1988041"/>
              <a:ext cx="1994961" cy="1994961"/>
            </a:xfrm>
            <a:prstGeom prst="rect">
              <a:avLst/>
            </a:prstGeom>
            <a:noFill/>
            <a:effectLst>
              <a:softEdge rad="190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6DF89EF-6A6A-ECA1-1F31-14A5AE299CF1}"/>
              </a:ext>
            </a:extLst>
          </p:cNvPr>
          <p:cNvGrpSpPr/>
          <p:nvPr/>
        </p:nvGrpSpPr>
        <p:grpSpPr>
          <a:xfrm>
            <a:off x="6512782" y="1589626"/>
            <a:ext cx="2186598" cy="2238550"/>
            <a:chOff x="6512782" y="1589626"/>
            <a:chExt cx="2186598" cy="223855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97BE32-8FF3-BE2E-8F06-409EA7B31A1F}"/>
                </a:ext>
              </a:extLst>
            </p:cNvPr>
            <p:cNvSpPr txBox="1"/>
            <p:nvPr/>
          </p:nvSpPr>
          <p:spPr>
            <a:xfrm>
              <a:off x="6512782" y="1589626"/>
              <a:ext cx="2186598" cy="30777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accent1">
                      <a:lumMod val="50000"/>
                    </a:schemeClr>
                  </a:solidFill>
                </a:rPr>
                <a:t>IMPACT ON THE ECONOMY</a:t>
              </a:r>
              <a:endParaRPr lang="en-US" sz="1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6154" name="Picture 10" descr="Money Illustration Transparent PNG Clip Art Image​ | Gallery Yopriceville -  High-Quality Free Images and Transparent PNG Clipart">
              <a:extLst>
                <a:ext uri="{FF2B5EF4-FFF2-40B4-BE49-F238E27FC236}">
                  <a16:creationId xmlns:a16="http://schemas.microsoft.com/office/drawing/2014/main" id="{DCC81FD1-981D-E706-4FE0-B023795B64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091" y="2452057"/>
              <a:ext cx="1262398" cy="1376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&quot;Not Allowed&quot; Symbol 14">
              <a:extLst>
                <a:ext uri="{FF2B5EF4-FFF2-40B4-BE49-F238E27FC236}">
                  <a16:creationId xmlns:a16="http://schemas.microsoft.com/office/drawing/2014/main" id="{9F254899-1D34-1E9B-7211-7F74CA290DE3}"/>
                </a:ext>
              </a:extLst>
            </p:cNvPr>
            <p:cNvSpPr/>
            <p:nvPr/>
          </p:nvSpPr>
          <p:spPr>
            <a:xfrm>
              <a:off x="6975306" y="2533307"/>
              <a:ext cx="1132386" cy="1164980"/>
            </a:xfrm>
            <a:prstGeom prst="noSmoking">
              <a:avLst>
                <a:gd name="adj" fmla="val 13080"/>
              </a:avLst>
            </a:prstGeom>
            <a:solidFill>
              <a:srgbClr val="C000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E4B8630-34FB-8CBE-2DD2-539D3F6B85C8}"/>
              </a:ext>
            </a:extLst>
          </p:cNvPr>
          <p:cNvGrpSpPr/>
          <p:nvPr/>
        </p:nvGrpSpPr>
        <p:grpSpPr>
          <a:xfrm>
            <a:off x="9316845" y="1589626"/>
            <a:ext cx="2186598" cy="2326333"/>
            <a:chOff x="9316845" y="1589626"/>
            <a:chExt cx="2186598" cy="232633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5C43CC-E56A-D23A-2A2B-82C0FEB6E946}"/>
                </a:ext>
              </a:extLst>
            </p:cNvPr>
            <p:cNvSpPr txBox="1"/>
            <p:nvPr/>
          </p:nvSpPr>
          <p:spPr>
            <a:xfrm>
              <a:off x="9316845" y="1589626"/>
              <a:ext cx="2186598" cy="52322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accent1">
                      <a:lumMod val="50000"/>
                    </a:schemeClr>
                  </a:solidFill>
                </a:rPr>
                <a:t>PUBLIC INFRASTRUCTTURES</a:t>
              </a:r>
              <a:endParaRPr lang="en-US" sz="1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6156" name="Picture 12" descr="Traffic control - Free signaling icons">
              <a:extLst>
                <a:ext uri="{FF2B5EF4-FFF2-40B4-BE49-F238E27FC236}">
                  <a16:creationId xmlns:a16="http://schemas.microsoft.com/office/drawing/2014/main" id="{2E0A1809-82AA-674E-06A8-F1C8D00F75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09252" y="2643340"/>
              <a:ext cx="1272619" cy="1272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58" name="Picture 14">
              <a:extLst>
                <a:ext uri="{FF2B5EF4-FFF2-40B4-BE49-F238E27FC236}">
                  <a16:creationId xmlns:a16="http://schemas.microsoft.com/office/drawing/2014/main" id="{8E3A0374-AA42-5185-1395-A4C7041325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2892" y="1988041"/>
              <a:ext cx="785337" cy="6282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C496A65-4396-2713-D46F-CE02FC50C322}"/>
              </a:ext>
            </a:extLst>
          </p:cNvPr>
          <p:cNvGrpSpPr/>
          <p:nvPr/>
        </p:nvGrpSpPr>
        <p:grpSpPr>
          <a:xfrm>
            <a:off x="5248681" y="4113336"/>
            <a:ext cx="1874826" cy="2186381"/>
            <a:chOff x="5248681" y="4113336"/>
            <a:chExt cx="1874826" cy="2186381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5E5C51-3BD5-CAE4-05D6-AFBBB0D91829}"/>
                </a:ext>
              </a:extLst>
            </p:cNvPr>
            <p:cNvSpPr txBox="1"/>
            <p:nvPr/>
          </p:nvSpPr>
          <p:spPr>
            <a:xfrm>
              <a:off x="5383744" y="4113336"/>
              <a:ext cx="1722174" cy="30777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accent1">
                      <a:lumMod val="50000"/>
                    </a:schemeClr>
                  </a:solidFill>
                </a:rPr>
                <a:t>INTERNET</a:t>
              </a:r>
              <a:endParaRPr lang="en-US" sz="1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6170" name="Picture 26" descr="Connected globe internet netowrk - Network &amp; Communication Icons">
              <a:extLst>
                <a:ext uri="{FF2B5EF4-FFF2-40B4-BE49-F238E27FC236}">
                  <a16:creationId xmlns:a16="http://schemas.microsoft.com/office/drawing/2014/main" id="{7C574F32-2FC5-7C5D-3137-F13F39440C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8681" y="4424891"/>
              <a:ext cx="1874826" cy="18748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E493BCA-9559-057A-3B29-2D2A7251F71C}"/>
              </a:ext>
            </a:extLst>
          </p:cNvPr>
          <p:cNvGrpSpPr/>
          <p:nvPr/>
        </p:nvGrpSpPr>
        <p:grpSpPr>
          <a:xfrm>
            <a:off x="3047022" y="4114087"/>
            <a:ext cx="1941733" cy="2291206"/>
            <a:chOff x="3047022" y="4114087"/>
            <a:chExt cx="1941733" cy="2291206"/>
          </a:xfrm>
        </p:grpSpPr>
        <p:pic>
          <p:nvPicPr>
            <p:cNvPr id="6166" name="Picture 22" descr="41,225 Wifi Icons - Free in SVG, PNG, ICO - IconScout">
              <a:extLst>
                <a:ext uri="{FF2B5EF4-FFF2-40B4-BE49-F238E27FC236}">
                  <a16:creationId xmlns:a16="http://schemas.microsoft.com/office/drawing/2014/main" id="{AE86CBD3-1D82-4FE4-F3A0-4061BADAEE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7022" y="4463560"/>
              <a:ext cx="1941733" cy="1941733"/>
            </a:xfrm>
            <a:prstGeom prst="rect">
              <a:avLst/>
            </a:prstGeom>
            <a:noFill/>
          </p:spPr>
        </p:pic>
        <p:pic>
          <p:nvPicPr>
            <p:cNvPr id="22" name="Picture 21" descr="A colorful polygonal brain&#10;&#10;Description automatically generated">
              <a:extLst>
                <a:ext uri="{FF2B5EF4-FFF2-40B4-BE49-F238E27FC236}">
                  <a16:creationId xmlns:a16="http://schemas.microsoft.com/office/drawing/2014/main" id="{A84B24C1-2509-37C4-CA4E-1326808FC9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1748" y="4986780"/>
              <a:ext cx="1354071" cy="101436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AB6FE0A-1328-1D0E-896E-7CB0FE80B0F8}"/>
                </a:ext>
              </a:extLst>
            </p:cNvPr>
            <p:cNvSpPr txBox="1"/>
            <p:nvPr/>
          </p:nvSpPr>
          <p:spPr>
            <a:xfrm>
              <a:off x="3159629" y="4114087"/>
              <a:ext cx="1722174" cy="52322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accent1">
                      <a:lumMod val="50000"/>
                    </a:schemeClr>
                  </a:solidFill>
                </a:rPr>
                <a:t>COMMUNICATION REVOLUTION</a:t>
              </a:r>
              <a:endParaRPr lang="en-US" sz="1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1AFE529-1192-EA32-F3B6-17AF1BDC3EF2}"/>
              </a:ext>
            </a:extLst>
          </p:cNvPr>
          <p:cNvGrpSpPr/>
          <p:nvPr/>
        </p:nvGrpSpPr>
        <p:grpSpPr>
          <a:xfrm>
            <a:off x="492958" y="4114340"/>
            <a:ext cx="2557124" cy="2136216"/>
            <a:chOff x="492958" y="4114340"/>
            <a:chExt cx="2557124" cy="2136216"/>
          </a:xfrm>
        </p:grpSpPr>
        <p:pic>
          <p:nvPicPr>
            <p:cNvPr id="17" name="Picture 16" descr="A group of people standing next to a machine&#10;&#10;Description automatically generated">
              <a:extLst>
                <a:ext uri="{FF2B5EF4-FFF2-40B4-BE49-F238E27FC236}">
                  <a16:creationId xmlns:a16="http://schemas.microsoft.com/office/drawing/2014/main" id="{709C660D-9A27-4831-5596-D04827B09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958" y="4482668"/>
              <a:ext cx="2557124" cy="176788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CA89991-9D70-7F76-861C-29EF75823F05}"/>
                </a:ext>
              </a:extLst>
            </p:cNvPr>
            <p:cNvSpPr txBox="1"/>
            <p:nvPr/>
          </p:nvSpPr>
          <p:spPr>
            <a:xfrm>
              <a:off x="900094" y="4114340"/>
              <a:ext cx="1722174" cy="307777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accent1">
                      <a:lumMod val="50000"/>
                    </a:schemeClr>
                  </a:solidFill>
                </a:rPr>
                <a:t>MANIFACTURING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FC032A6-817E-815F-D7EB-F272CBB24650}"/>
              </a:ext>
            </a:extLst>
          </p:cNvPr>
          <p:cNvGrpSpPr/>
          <p:nvPr/>
        </p:nvGrpSpPr>
        <p:grpSpPr>
          <a:xfrm>
            <a:off x="7546498" y="4113336"/>
            <a:ext cx="1835217" cy="2325594"/>
            <a:chOff x="7546498" y="4113336"/>
            <a:chExt cx="1835217" cy="232559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728D8B1-81ED-7E1F-7EA0-09E14F97A810}"/>
                </a:ext>
              </a:extLst>
            </p:cNvPr>
            <p:cNvSpPr txBox="1"/>
            <p:nvPr/>
          </p:nvSpPr>
          <p:spPr>
            <a:xfrm>
              <a:off x="7546498" y="4113336"/>
              <a:ext cx="1722174" cy="738664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accent1">
                      <a:lumMod val="50000"/>
                    </a:schemeClr>
                  </a:solidFill>
                </a:rPr>
                <a:t>MEDICAL  MONITORING AND DATA RECOLLECTION</a:t>
              </a:r>
              <a:endParaRPr lang="en-US" sz="1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30" name="Picture 29" descr="A clipboard with a red cross and yellow rectangles&#10;&#10;Description automatically generated">
              <a:extLst>
                <a:ext uri="{FF2B5EF4-FFF2-40B4-BE49-F238E27FC236}">
                  <a16:creationId xmlns:a16="http://schemas.microsoft.com/office/drawing/2014/main" id="{D770E115-4D06-4E5D-1ABB-2D043895B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603">
              <a:off x="7557996" y="4615211"/>
              <a:ext cx="1823719" cy="1823719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724ED56-7B30-5122-1873-1BB43DFD7D23}"/>
              </a:ext>
            </a:extLst>
          </p:cNvPr>
          <p:cNvGrpSpPr/>
          <p:nvPr/>
        </p:nvGrpSpPr>
        <p:grpSpPr>
          <a:xfrm>
            <a:off x="9268672" y="4101481"/>
            <a:ext cx="2581681" cy="2576041"/>
            <a:chOff x="9268672" y="4101481"/>
            <a:chExt cx="2581681" cy="257604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C0F365C-6A34-880E-F794-54AAB5CA1D0B}"/>
                </a:ext>
              </a:extLst>
            </p:cNvPr>
            <p:cNvSpPr txBox="1"/>
            <p:nvPr/>
          </p:nvSpPr>
          <p:spPr>
            <a:xfrm>
              <a:off x="9709252" y="4101481"/>
              <a:ext cx="1722174" cy="52322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400" b="1">
                  <a:solidFill>
                    <a:schemeClr val="accent1">
                      <a:lumMod val="50000"/>
                    </a:schemeClr>
                  </a:solidFill>
                </a:rPr>
                <a:t>HOME MANAGEMENT</a:t>
              </a:r>
              <a:endParaRPr lang="en-US" sz="14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6172" name="Picture 28" descr="linda casa icono gratis png 21453780 PNG">
              <a:extLst>
                <a:ext uri="{FF2B5EF4-FFF2-40B4-BE49-F238E27FC236}">
                  <a16:creationId xmlns:a16="http://schemas.microsoft.com/office/drawing/2014/main" id="{81CD9D23-A91E-9B41-586E-925EC10C09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581"/>
            <a:stretch/>
          </p:blipFill>
          <p:spPr bwMode="auto">
            <a:xfrm>
              <a:off x="9268672" y="4446453"/>
              <a:ext cx="2581681" cy="2231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4" name="Picture 2" descr="Rockets PNG images free download, rocket PNG | Pngimg.com">
            <a:extLst>
              <a:ext uri="{FF2B5EF4-FFF2-40B4-BE49-F238E27FC236}">
                <a16:creationId xmlns:a16="http://schemas.microsoft.com/office/drawing/2014/main" id="{132E8686-160C-6B7D-5D5E-CEED86B99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517" y="410280"/>
            <a:ext cx="1789531" cy="97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186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clarador de fondo">
            <a:extLst>
              <a:ext uri="{FF2B5EF4-FFF2-40B4-BE49-F238E27FC236}">
                <a16:creationId xmlns:a16="http://schemas.microsoft.com/office/drawing/2014/main" id="{C11B864B-C2D5-B9D7-C4A9-EE9ED9FCADC7}"/>
              </a:ext>
            </a:extLst>
          </p:cNvPr>
          <p:cNvSpPr/>
          <p:nvPr/>
        </p:nvSpPr>
        <p:spPr>
          <a:xfrm>
            <a:off x="3046858" y="712492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!!TextBox 3">
            <a:extLst>
              <a:ext uri="{FF2B5EF4-FFF2-40B4-BE49-F238E27FC236}">
                <a16:creationId xmlns:a16="http://schemas.microsoft.com/office/drawing/2014/main" id="{D7287A49-C530-3490-CBE2-E51BFE55DBCF}"/>
              </a:ext>
            </a:extLst>
          </p:cNvPr>
          <p:cNvSpPr txBox="1"/>
          <p:nvPr/>
        </p:nvSpPr>
        <p:spPr>
          <a:xfrm>
            <a:off x="3613223" y="31366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ETHICAL VIEW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5503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clarador de fondo">
            <a:extLst>
              <a:ext uri="{FF2B5EF4-FFF2-40B4-BE49-F238E27FC236}">
                <a16:creationId xmlns:a16="http://schemas.microsoft.com/office/drawing/2014/main" id="{741B91C5-0509-CF6B-550E-9FA8FE574131}"/>
              </a:ext>
            </a:extLst>
          </p:cNvPr>
          <p:cNvSpPr/>
          <p:nvPr/>
        </p:nvSpPr>
        <p:spPr>
          <a:xfrm>
            <a:off x="2663704" y="-80754"/>
            <a:ext cx="6031756" cy="5918136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31E78BE-3F76-1C9A-63ED-778C00362A6F}"/>
              </a:ext>
            </a:extLst>
          </p:cNvPr>
          <p:cNvSpPr txBox="1"/>
          <p:nvPr/>
        </p:nvSpPr>
        <p:spPr>
          <a:xfrm>
            <a:off x="3471720" y="1595253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ETHICAL ISSUES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968F323-0AE3-E619-C9EF-1149E3B6D664}"/>
              </a:ext>
            </a:extLst>
          </p:cNvPr>
          <p:cNvSpPr txBox="1"/>
          <p:nvPr/>
        </p:nvSpPr>
        <p:spPr>
          <a:xfrm>
            <a:off x="3555758" y="2137672"/>
            <a:ext cx="4730947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Despite great advantages from the IoT technology, </a:t>
            </a:r>
            <a:r>
              <a:rPr lang="en-US" b="1">
                <a:solidFill>
                  <a:schemeClr val="accent1">
                    <a:lumMod val="50000"/>
                  </a:schemeClr>
                </a:solidFill>
              </a:rPr>
              <a:t>some important problems can be spotted related to the use people can make of these technologies</a:t>
            </a: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endParaRPr lang="en-US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Privacy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Security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>
                <a:solidFill>
                  <a:schemeClr val="accent1">
                    <a:lumMod val="50000"/>
                  </a:schemeClr>
                </a:solidFill>
              </a:rPr>
              <a:t>Environmental concerns</a:t>
            </a:r>
          </a:p>
        </p:txBody>
      </p:sp>
      <p:sp>
        <p:nvSpPr>
          <p:cNvPr id="3" name="---">
            <a:extLst>
              <a:ext uri="{FF2B5EF4-FFF2-40B4-BE49-F238E27FC236}">
                <a16:creationId xmlns:a16="http://schemas.microsoft.com/office/drawing/2014/main" id="{4B6E43EF-BC72-7AD7-45C0-239651EB95A2}"/>
              </a:ext>
            </a:extLst>
          </p:cNvPr>
          <p:cNvSpPr txBox="1"/>
          <p:nvPr/>
        </p:nvSpPr>
        <p:spPr>
          <a:xfrm>
            <a:off x="3471720" y="888631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 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2" descr="danger&quot; Icon - Download for free – Iconduck">
            <a:extLst>
              <a:ext uri="{FF2B5EF4-FFF2-40B4-BE49-F238E27FC236}">
                <a16:creationId xmlns:a16="http://schemas.microsoft.com/office/drawing/2014/main" id="{BC63BD0F-0384-E127-E867-7A78339B8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69" y="3857143"/>
            <a:ext cx="211281" cy="21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anger&quot; Icon - Download for free – Iconduck">
            <a:extLst>
              <a:ext uri="{FF2B5EF4-FFF2-40B4-BE49-F238E27FC236}">
                <a16:creationId xmlns:a16="http://schemas.microsoft.com/office/drawing/2014/main" id="{6669B294-9897-81D2-D47C-A9A0DF64D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68" y="3580024"/>
            <a:ext cx="211281" cy="21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danger&quot; Icon - Download for free – Iconduck">
            <a:extLst>
              <a:ext uri="{FF2B5EF4-FFF2-40B4-BE49-F238E27FC236}">
                <a16:creationId xmlns:a16="http://schemas.microsoft.com/office/drawing/2014/main" id="{47C64685-C93E-9A45-CB53-CD6B592D7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4066" y="4134262"/>
            <a:ext cx="211281" cy="21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54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4262058-6C26-B415-E2DC-87168A2B2DF7}"/>
              </a:ext>
            </a:extLst>
          </p:cNvPr>
          <p:cNvSpPr txBox="1"/>
          <p:nvPr/>
        </p:nvSpPr>
        <p:spPr>
          <a:xfrm>
            <a:off x="13550950" y="2452057"/>
            <a:ext cx="162721" cy="191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4" name="!!TextBox 3">
            <a:extLst>
              <a:ext uri="{FF2B5EF4-FFF2-40B4-BE49-F238E27FC236}">
                <a16:creationId xmlns:a16="http://schemas.microsoft.com/office/drawing/2014/main" id="{D7287A49-C530-3490-CBE2-E51BFE55DBCF}"/>
              </a:ext>
            </a:extLst>
          </p:cNvPr>
          <p:cNvSpPr txBox="1"/>
          <p:nvPr/>
        </p:nvSpPr>
        <p:spPr>
          <a:xfrm>
            <a:off x="3613223" y="3136612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OUR CONCLUSIONS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6388" name="Picture 4" descr="Team by Freepik Stories #svg #png #illustration#business #teamwork  #colleague #coworker #together #group… | Web design trends, Ilustration  design, Flat illustration">
            <a:extLst>
              <a:ext uri="{FF2B5EF4-FFF2-40B4-BE49-F238E27FC236}">
                <a16:creationId xmlns:a16="http://schemas.microsoft.com/office/drawing/2014/main" id="{D6E12CA8-43A3-6429-3991-C580A8331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635" y="2547698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16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!!Car s" descr="shadow png, shadow png for editing - PRZ Edits">
            <a:extLst>
              <a:ext uri="{FF2B5EF4-FFF2-40B4-BE49-F238E27FC236}">
                <a16:creationId xmlns:a16="http://schemas.microsoft.com/office/drawing/2014/main" id="{FEF81B0E-4806-4B91-F995-158B6F04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01" y="3197096"/>
            <a:ext cx="2528145" cy="310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d Ferrari 458 Italia Sports Car PNG Image - PurePNG | Free transparent  CC0 PNG Image Library">
            <a:extLst>
              <a:ext uri="{FF2B5EF4-FFF2-40B4-BE49-F238E27FC236}">
                <a16:creationId xmlns:a16="http://schemas.microsoft.com/office/drawing/2014/main" id="{55F582AE-D3A8-5CD3-E8A6-5AF93288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293">
            <a:off x="7532595" y="1665649"/>
            <a:ext cx="1171756" cy="74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FAF1F89-BA29-2BC2-1302-923C7546C352}"/>
              </a:ext>
            </a:extLst>
          </p:cNvPr>
          <p:cNvGrpSpPr/>
          <p:nvPr/>
        </p:nvGrpSpPr>
        <p:grpSpPr>
          <a:xfrm>
            <a:off x="4109734" y="-406419"/>
            <a:ext cx="4346055" cy="6971874"/>
            <a:chOff x="4109734" y="-406419"/>
            <a:chExt cx="4346055" cy="6971874"/>
          </a:xfrm>
        </p:grpSpPr>
        <p:pic>
          <p:nvPicPr>
            <p:cNvPr id="17" name="Picture 4" descr="shadow png, shadow png for editing - PRZ Edits">
              <a:extLst>
                <a:ext uri="{FF2B5EF4-FFF2-40B4-BE49-F238E27FC236}">
                  <a16:creationId xmlns:a16="http://schemas.microsoft.com/office/drawing/2014/main" id="{DD614551-4E1F-32A7-7A8E-CD2B875504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6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9734" y="4908268"/>
              <a:ext cx="874711" cy="1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shadow png, shadow png for editing - PRZ Edits">
              <a:extLst>
                <a:ext uri="{FF2B5EF4-FFF2-40B4-BE49-F238E27FC236}">
                  <a16:creationId xmlns:a16="http://schemas.microsoft.com/office/drawing/2014/main" id="{00F6F5CE-33BA-EB54-8DDC-9EADC38DD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4052" y="4870168"/>
              <a:ext cx="3214688" cy="23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shadow png, shadow png for editing - PRZ Edits">
              <a:extLst>
                <a:ext uri="{FF2B5EF4-FFF2-40B4-BE49-F238E27FC236}">
                  <a16:creationId xmlns:a16="http://schemas.microsoft.com/office/drawing/2014/main" id="{CC7C7772-9603-AA33-981A-258B842A28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4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9925" y="4914071"/>
              <a:ext cx="1087781" cy="160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shadow png, shadow png for editing - PRZ Edits">
              <a:extLst>
                <a:ext uri="{FF2B5EF4-FFF2-40B4-BE49-F238E27FC236}">
                  <a16:creationId xmlns:a16="http://schemas.microsoft.com/office/drawing/2014/main" id="{7B6B47E8-11E0-C1DA-3B4E-1A84B77BB1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5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9441" y="4835112"/>
              <a:ext cx="2926348" cy="23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shadow png, shadow png for editing - PRZ Edits">
              <a:extLst>
                <a:ext uri="{FF2B5EF4-FFF2-40B4-BE49-F238E27FC236}">
                  <a16:creationId xmlns:a16="http://schemas.microsoft.com/office/drawing/2014/main" id="{FCCBD2B7-81FD-101A-2122-14874DD37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163" y="4880258"/>
              <a:ext cx="1269469" cy="160399"/>
            </a:xfrm>
            <a:prstGeom prst="rect">
              <a:avLst/>
            </a:prstGeom>
            <a:noFill/>
            <a:effectLst>
              <a:outerShdw blurRad="63500" dist="50800" dir="1200000" algn="ctr" rotWithShape="0">
                <a:srgbClr val="00000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4" descr="T">
                  <a:extLst>
                    <a:ext uri="{FF2B5EF4-FFF2-40B4-BE49-F238E27FC236}">
                      <a16:creationId xmlns:a16="http://schemas.microsoft.com/office/drawing/2014/main" id="{4421E16A-A48C-6EAE-FEB9-B2595842B03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635006635"/>
                    </p:ext>
                  </p:extLst>
                </p:nvPr>
              </p:nvGraphicFramePr>
              <p:xfrm>
                <a:off x="5716880" y="2224410"/>
                <a:ext cx="2673031" cy="2844257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2673031" cy="2844257"/>
                      </a:xfrm>
                      <a:prstGeom prst="rect">
                        <a:avLst/>
                      </a:prstGeom>
                    </am3d:spPr>
                    <am3d:camera>
                      <am3d:pos x="0" y="0" z="65475249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550614" d="1000000"/>
                      <am3d:preTrans dx="0" dy="-18036441" dz="91158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256794" ay="48437" az="3624"/>
                      <am3d:postTrans dx="0" dy="0" dz="0"/>
                    </am3d:trans>
                    <am3d:raster rName="Office3DRenderer" rVer="16.0.8326">
                      <am3d:blip r:embed="rId6"/>
                    </am3d:raster>
                    <am3d:objViewport viewportSz="404284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4" descr="T">
                  <a:extLst>
                    <a:ext uri="{FF2B5EF4-FFF2-40B4-BE49-F238E27FC236}">
                      <a16:creationId xmlns:a16="http://schemas.microsoft.com/office/drawing/2014/main" id="{4421E16A-A48C-6EAE-FEB9-B2595842B03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716880" y="2224410"/>
                  <a:ext cx="2673031" cy="284425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6" name="3D Model 5" descr="O">
                  <a:extLst>
                    <a:ext uri="{FF2B5EF4-FFF2-40B4-BE49-F238E27FC236}">
                      <a16:creationId xmlns:a16="http://schemas.microsoft.com/office/drawing/2014/main" id="{9238D81E-1688-01E6-A557-9802810102A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19235140"/>
                    </p:ext>
                  </p:extLst>
                </p:nvPr>
              </p:nvGraphicFramePr>
              <p:xfrm>
                <a:off x="4834392" y="3223491"/>
                <a:ext cx="1822846" cy="1823480"/>
              </p:xfrm>
              <a:graphic>
                <a:graphicData uri="http://schemas.microsoft.com/office/drawing/2017/model3d">
                  <am3d:model3d r:embed="rId7">
                    <am3d:spPr>
                      <a:xfrm>
                        <a:off x="0" y="0"/>
                        <a:ext cx="1822846" cy="1823480"/>
                      </a:xfrm>
                      <a:prstGeom prst="rect">
                        <a:avLst/>
                      </a:prstGeom>
                    </am3d:spPr>
                    <am3d:camera>
                      <am3d:pos x="0" y="0" z="67189885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2014011" d="1000000"/>
                      <am3d:preTrans dx="-2" dy="-17932334" dz="-1734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542608" ay="191085" az="30400"/>
                      <am3d:postTrans dx="0" dy="0" dz="0"/>
                    </am3d:trans>
                    <am3d:raster rName="Office3DRenderer" rVer="16.0.8326">
                      <am3d:blip r:embed="rId8"/>
                    </am3d:raster>
                    <am3d:objViewport viewportSz="2658317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6" name="3D Model 5" descr="O">
                  <a:extLst>
                    <a:ext uri="{FF2B5EF4-FFF2-40B4-BE49-F238E27FC236}">
                      <a16:creationId xmlns:a16="http://schemas.microsoft.com/office/drawing/2014/main" id="{9238D81E-1688-01E6-A557-9802810102A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834392" y="3223491"/>
                  <a:ext cx="1822846" cy="18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7" name="3D Model 6" descr="i">
                  <a:extLst>
                    <a:ext uri="{FF2B5EF4-FFF2-40B4-BE49-F238E27FC236}">
                      <a16:creationId xmlns:a16="http://schemas.microsoft.com/office/drawing/2014/main" id="{6690A5B4-45A6-F4EC-3717-F7955C47388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86753106"/>
                    </p:ext>
                  </p:extLst>
                </p:nvPr>
              </p:nvGraphicFramePr>
              <p:xfrm>
                <a:off x="4216759" y="3104769"/>
                <a:ext cx="660660" cy="3460686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660660" cy="3460686"/>
                      </a:xfrm>
                      <a:prstGeom prst="rect">
                        <a:avLst/>
                      </a:prstGeom>
                    </am3d:spPr>
                    <am3d:camera>
                      <am3d:pos x="-104827" y="-15779535" z="49628488"/>
                      <am3d:up dx="0" dy="36000000" dz="0"/>
                      <am3d:lookAt x="-104827" y="-15779535" z="0"/>
                      <am3d:perspective fov="3089011"/>
                    </am3d:camera>
                    <am3d:trans>
                      <am3d:meterPerModelUnit n="12333219" d="1000000"/>
                      <am3d:preTrans dx="104826" dy="-2262459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386429"/>
                      <am3d:postTrans dx="-104826" dy="-15779535" dz="0"/>
                    </am3d:trans>
                    <am3d:raster rName="Office3DRenderer" rVer="16.0.8326">
                      <am3d:blip r:embed="rId10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7" name="3D Model 6" descr="i">
                  <a:extLst>
                    <a:ext uri="{FF2B5EF4-FFF2-40B4-BE49-F238E27FC236}">
                      <a16:creationId xmlns:a16="http://schemas.microsoft.com/office/drawing/2014/main" id="{6690A5B4-45A6-F4EC-3717-F7955C47388A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216759" y="3104769"/>
                  <a:ext cx="660660" cy="346068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9" name="3D Model 18" descr="i">
                  <a:extLst>
                    <a:ext uri="{FF2B5EF4-FFF2-40B4-BE49-F238E27FC236}">
                      <a16:creationId xmlns:a16="http://schemas.microsoft.com/office/drawing/2014/main" id="{59B66DEC-2BB3-B847-CDE3-B703B85FB655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920193109"/>
                    </p:ext>
                  </p:extLst>
                </p:nvPr>
              </p:nvGraphicFramePr>
              <p:xfrm>
                <a:off x="4138066" y="-406419"/>
                <a:ext cx="884649" cy="3593219"/>
              </p:xfrm>
              <a:graphic>
                <a:graphicData uri="http://schemas.microsoft.com/office/drawing/2017/model3d">
                  <am3d:model3d r:embed="rId9">
                    <am3d:spPr>
                      <a:xfrm>
                        <a:off x="0" y="0"/>
                        <a:ext cx="884649" cy="3593219"/>
                      </a:xfrm>
                      <a:prstGeom prst="rect">
                        <a:avLst/>
                      </a:prstGeom>
                    </am3d:spPr>
                    <am3d:camera>
                      <am3d:pos x="165900" y="33946427" z="49628488"/>
                      <am3d:up dx="0" dy="36000000" dz="0"/>
                      <am3d:lookAt x="165900" y="33946427" z="0"/>
                      <am3d:perspective fov="3416149"/>
                    </am3d:camera>
                    <am3d:trans>
                      <am3d:meterPerModelUnit n="12333219" d="1000000"/>
                      <am3d:preTrans dx="0" dy="-18041994" dz="0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winViewport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9" name="3D Model 18" descr="i">
                  <a:extLst>
                    <a:ext uri="{FF2B5EF4-FFF2-40B4-BE49-F238E27FC236}">
                      <a16:creationId xmlns:a16="http://schemas.microsoft.com/office/drawing/2014/main" id="{59B66DEC-2BB3-B847-CDE3-B703B85FB65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138066" y="-406419"/>
                  <a:ext cx="884649" cy="359321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" name="Phone s">
            <a:extLst>
              <a:ext uri="{FF2B5EF4-FFF2-40B4-BE49-F238E27FC236}">
                <a16:creationId xmlns:a16="http://schemas.microsoft.com/office/drawing/2014/main" id="{7AACA190-28C3-D791-74C6-48D7B8374E46}"/>
              </a:ext>
            </a:extLst>
          </p:cNvPr>
          <p:cNvGrpSpPr/>
          <p:nvPr/>
        </p:nvGrpSpPr>
        <p:grpSpPr>
          <a:xfrm>
            <a:off x="9980229" y="2499538"/>
            <a:ext cx="1348059" cy="1718561"/>
            <a:chOff x="10110516" y="1884802"/>
            <a:chExt cx="1348059" cy="1718561"/>
          </a:xfrm>
        </p:grpSpPr>
        <p:pic>
          <p:nvPicPr>
            <p:cNvPr id="2052" name="Phone" descr="Software de copia de seguridad de iPhone | iMazing">
              <a:extLst>
                <a:ext uri="{FF2B5EF4-FFF2-40B4-BE49-F238E27FC236}">
                  <a16:creationId xmlns:a16="http://schemas.microsoft.com/office/drawing/2014/main" id="{CBA36B89-48BC-57CC-07F0-3A83247B3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Blu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-1067"/>
            <a:stretch/>
          </p:blipFill>
          <p:spPr bwMode="auto">
            <a:xfrm rot="2227911">
              <a:off x="10137849" y="1884802"/>
              <a:ext cx="1289101" cy="1302840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shadow png, shadow png for editing - PRZ Edits">
              <a:extLst>
                <a:ext uri="{FF2B5EF4-FFF2-40B4-BE49-F238E27FC236}">
                  <a16:creationId xmlns:a16="http://schemas.microsoft.com/office/drawing/2014/main" id="{9D7B2C31-AC04-8DC5-B29E-72AA1C1C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0516" y="3398221"/>
              <a:ext cx="1348059" cy="20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98" name="Picture 2" descr="Royalty Free Footages">
            <a:extLst>
              <a:ext uri="{FF2B5EF4-FFF2-40B4-BE49-F238E27FC236}">
                <a16:creationId xmlns:a16="http://schemas.microsoft.com/office/drawing/2014/main" id="{9432D6B9-BD96-95D6-B969-07FDE321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artisticBlur radius="2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3971">
            <a:off x="684474" y="1054413"/>
            <a:ext cx="1083540" cy="654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Laptop s" descr="shadow png, shadow png for editing - PRZ Edits">
            <a:extLst>
              <a:ext uri="{FF2B5EF4-FFF2-40B4-BE49-F238E27FC236}">
                <a16:creationId xmlns:a16="http://schemas.microsoft.com/office/drawing/2014/main" id="{B2EAA5C2-B454-3B43-42B2-C61968A1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33" y="2932106"/>
            <a:ext cx="1720943" cy="20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yuda para el Echo Dot - Servicio de atención al cliente de Amazon">
            <a:extLst>
              <a:ext uri="{FF2B5EF4-FFF2-40B4-BE49-F238E27FC236}">
                <a16:creationId xmlns:a16="http://schemas.microsoft.com/office/drawing/2014/main" id="{36D94CE5-649A-1D72-3E21-4A5C333FE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193">
            <a:off x="2212960" y="2897168"/>
            <a:ext cx="1639664" cy="92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Alexa s" descr="shadow png, shadow png for editing - PRZ Edits">
            <a:extLst>
              <a:ext uri="{FF2B5EF4-FFF2-40B4-BE49-F238E27FC236}">
                <a16:creationId xmlns:a16="http://schemas.microsoft.com/office/drawing/2014/main" id="{74CCFC17-904C-B992-CB49-63D175B1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88" y="3944683"/>
            <a:ext cx="1242607" cy="20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!!TextBox 3">
            <a:extLst>
              <a:ext uri="{FF2B5EF4-FFF2-40B4-BE49-F238E27FC236}">
                <a16:creationId xmlns:a16="http://schemas.microsoft.com/office/drawing/2014/main" id="{4556EDBF-C090-BFD5-84A7-1D587E36E5CF}"/>
              </a:ext>
            </a:extLst>
          </p:cNvPr>
          <p:cNvSpPr txBox="1"/>
          <p:nvPr/>
        </p:nvSpPr>
        <p:spPr>
          <a:xfrm>
            <a:off x="5562302" y="1994281"/>
            <a:ext cx="281286" cy="123111"/>
          </a:xfrm>
          <a:prstGeom prst="rect">
            <a:avLst/>
          </a:prstGeom>
          <a:noFill/>
          <a:ln>
            <a:solidFill>
              <a:srgbClr val="002060">
                <a:alpha val="0"/>
              </a:srgb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100" b="1">
                <a:solidFill>
                  <a:schemeClr val="bg1"/>
                </a:solidFill>
              </a:rPr>
              <a:t>OUR CONCLUSIONS</a:t>
            </a:r>
          </a:p>
        </p:txBody>
      </p:sp>
    </p:spTree>
    <p:extLst>
      <p:ext uri="{BB962C8B-B14F-4D97-AF65-F5344CB8AC3E}">
        <p14:creationId xmlns:p14="http://schemas.microsoft.com/office/powerpoint/2010/main" val="36543489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577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ar s" descr="shadow png, shadow png for editing - PRZ Edits">
            <a:extLst>
              <a:ext uri="{FF2B5EF4-FFF2-40B4-BE49-F238E27FC236}">
                <a16:creationId xmlns:a16="http://schemas.microsoft.com/office/drawing/2014/main" id="{FEF81B0E-4806-4B91-F995-158B6F04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48" y="3014124"/>
            <a:ext cx="3994352" cy="4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Car" descr="Red Ferrari 458 Italia Sports Car PNG Image - PurePNG | Free transparent  CC0 PNG Image Library">
            <a:extLst>
              <a:ext uri="{FF2B5EF4-FFF2-40B4-BE49-F238E27FC236}">
                <a16:creationId xmlns:a16="http://schemas.microsoft.com/office/drawing/2014/main" id="{55F582AE-D3A8-5CD3-E8A6-5AF93288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293">
            <a:off x="8242731" y="1683180"/>
            <a:ext cx="2469810" cy="137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Laptop" descr="Royalty Free Footages">
            <a:extLst>
              <a:ext uri="{FF2B5EF4-FFF2-40B4-BE49-F238E27FC236}">
                <a16:creationId xmlns:a16="http://schemas.microsoft.com/office/drawing/2014/main" id="{9432D6B9-BD96-95D6-B969-07FDE321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6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3971">
            <a:off x="4915758" y="1074322"/>
            <a:ext cx="868630" cy="49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Laptop s" descr="shadow png, shadow png for editing - PRZ Edits">
            <a:extLst>
              <a:ext uri="{FF2B5EF4-FFF2-40B4-BE49-F238E27FC236}">
                <a16:creationId xmlns:a16="http://schemas.microsoft.com/office/drawing/2014/main" id="{B2EAA5C2-B454-3B43-42B2-C61968A1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929" y="2410939"/>
            <a:ext cx="1011836" cy="14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Alexa" descr="Ayuda para el Echo Dot - Servicio de atención al cliente de Amazon">
            <a:extLst>
              <a:ext uri="{FF2B5EF4-FFF2-40B4-BE49-F238E27FC236}">
                <a16:creationId xmlns:a16="http://schemas.microsoft.com/office/drawing/2014/main" id="{36D94CE5-649A-1D72-3E21-4A5C333FE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2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193">
            <a:off x="1132849" y="1709400"/>
            <a:ext cx="1519897" cy="85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Alexa s" descr="shadow png, shadow png for editing - PRZ Edits">
            <a:extLst>
              <a:ext uri="{FF2B5EF4-FFF2-40B4-BE49-F238E27FC236}">
                <a16:creationId xmlns:a16="http://schemas.microsoft.com/office/drawing/2014/main" id="{74CCFC17-904C-B992-CB49-63D175B1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125" y="2636382"/>
            <a:ext cx="1151842" cy="1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64430E7-984D-5B46-8061-B8BCEB5BD2A2}"/>
              </a:ext>
            </a:extLst>
          </p:cNvPr>
          <p:cNvGrpSpPr/>
          <p:nvPr/>
        </p:nvGrpSpPr>
        <p:grpSpPr>
          <a:xfrm>
            <a:off x="-2870714" y="-228722"/>
            <a:ext cx="2373873" cy="5401741"/>
            <a:chOff x="2866203" y="-1626831"/>
            <a:chExt cx="3455268" cy="6974587"/>
          </a:xfrm>
        </p:grpSpPr>
        <p:pic>
          <p:nvPicPr>
            <p:cNvPr id="1028" name="Picture 4" descr="shadow png, shadow png for editing - PRZ Edits">
              <a:extLst>
                <a:ext uri="{FF2B5EF4-FFF2-40B4-BE49-F238E27FC236}">
                  <a16:creationId xmlns:a16="http://schemas.microsoft.com/office/drawing/2014/main" id="{FCCBD2B7-81FD-101A-2122-14874DD37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3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2003" y="3476559"/>
              <a:ext cx="1269468" cy="160399"/>
            </a:xfrm>
            <a:prstGeom prst="rect">
              <a:avLst/>
            </a:prstGeom>
            <a:noFill/>
            <a:effectLst>
              <a:outerShdw blurRad="63500" dist="50800" dir="1200000" algn="ctr" rotWithShape="0">
                <a:srgbClr val="000000">
                  <a:alpha val="43137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24A5F6E-AD94-E448-D786-ADCEDFE39F75}"/>
                </a:ext>
              </a:extLst>
            </p:cNvPr>
            <p:cNvGrpSpPr/>
            <p:nvPr/>
          </p:nvGrpSpPr>
          <p:grpSpPr>
            <a:xfrm>
              <a:off x="2866203" y="-1626831"/>
              <a:ext cx="3393863" cy="6974587"/>
              <a:chOff x="4223135" y="-1476566"/>
              <a:chExt cx="3393863" cy="6974587"/>
            </a:xfrm>
          </p:grpSpPr>
          <p:pic>
            <p:nvPicPr>
              <p:cNvPr id="17" name="Picture 4" descr="shadow png, shadow png for editing - PRZ Edits">
                <a:extLst>
                  <a:ext uri="{FF2B5EF4-FFF2-40B4-BE49-F238E27FC236}">
                    <a16:creationId xmlns:a16="http://schemas.microsoft.com/office/drawing/2014/main" id="{DD614551-4E1F-32A7-7A8E-CD2B875504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69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02377" y="3812689"/>
                <a:ext cx="874710" cy="160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4" descr="shadow png, shadow png for editing - PRZ Edits">
                <a:extLst>
                  <a:ext uri="{FF2B5EF4-FFF2-40B4-BE49-F238E27FC236}">
                    <a16:creationId xmlns:a16="http://schemas.microsoft.com/office/drawing/2014/main" id="{00F6F5CE-33BA-EB54-8DDC-9EADC38DD3F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5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0068" y="3679451"/>
                <a:ext cx="3214688" cy="2365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shadow png, shadow png for editing - PRZ Edits">
                <a:extLst>
                  <a:ext uri="{FF2B5EF4-FFF2-40B4-BE49-F238E27FC236}">
                    <a16:creationId xmlns:a16="http://schemas.microsoft.com/office/drawing/2014/main" id="{CC7C7772-9603-AA33-981A-258B842A28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46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5941" y="3723354"/>
                <a:ext cx="1087781" cy="1603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4" descr="shadow png, shadow png for editing - PRZ Edits">
                <a:extLst>
                  <a:ext uri="{FF2B5EF4-FFF2-40B4-BE49-F238E27FC236}">
                    <a16:creationId xmlns:a16="http://schemas.microsoft.com/office/drawing/2014/main" id="{7B6B47E8-11E0-C1DA-3B4E-1A84B77BB1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alphaModFix amt="52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90650" y="3627691"/>
                <a:ext cx="2926348" cy="2365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" name="3D Model 5" descr="O">
                    <a:extLst>
                      <a:ext uri="{FF2B5EF4-FFF2-40B4-BE49-F238E27FC236}">
                        <a16:creationId xmlns:a16="http://schemas.microsoft.com/office/drawing/2014/main" id="{9238D81E-1688-01E6-A557-9802810102AA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02504443"/>
                      </p:ext>
                    </p:extLst>
                  </p:nvPr>
                </p:nvGraphicFramePr>
                <p:xfrm>
                  <a:off x="4884803" y="2222781"/>
                  <a:ext cx="1799901" cy="1670339"/>
                </p:xfrm>
                <a:graphic>
                  <a:graphicData uri="http://schemas.microsoft.com/office/drawing/2017/model3d">
                    <am3d:model3d r:embed="rId10">
                      <am3d:spPr>
                        <a:xfrm>
                          <a:off x="0" y="0"/>
                          <a:ext cx="1236586" cy="1293659"/>
                        </a:xfrm>
                        <a:prstGeom prst="rect">
                          <a:avLst/>
                        </a:prstGeom>
                      </am3d:spPr>
                      <am3d:camera>
                        <am3d:pos x="0" y="0" z="67189885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2014011" d="1000000"/>
                        <am3d:preTrans dx="-2" dy="-17932334" dz="-1734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400304" ay="1996096" az="220286"/>
                        <am3d:postTrans dx="0" dy="0" dz="0"/>
                      </am3d:trans>
                      <am3d:raster rName="Office3DRenderer" rVer="16.0.8326">
                        <am3d:blip r:embed="rId11"/>
                      </am3d:raster>
                      <am3d:objViewport viewportSz="1778948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" name="3D Model 5" descr="O">
                    <a:extLst>
                      <a:ext uri="{FF2B5EF4-FFF2-40B4-BE49-F238E27FC236}">
                        <a16:creationId xmlns:a16="http://schemas.microsoft.com/office/drawing/2014/main" id="{9238D81E-1688-01E6-A557-9802810102A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-2416128" y="2636382"/>
                    <a:ext cx="1236586" cy="1293659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7" name="3D Model 6" descr="i">
                    <a:extLst>
                      <a:ext uri="{FF2B5EF4-FFF2-40B4-BE49-F238E27FC236}">
                        <a16:creationId xmlns:a16="http://schemas.microsoft.com/office/drawing/2014/main" id="{6690A5B4-45A6-F4EC-3717-F7955C47388A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1344296255"/>
                      </p:ext>
                    </p:extLst>
                  </p:nvPr>
                </p:nvGraphicFramePr>
                <p:xfrm>
                  <a:off x="4406025" y="2037337"/>
                  <a:ext cx="660660" cy="3460684"/>
                </p:xfrm>
                <a:graphic>
                  <a:graphicData uri="http://schemas.microsoft.com/office/drawing/2017/model3d">
                    <am3d:model3d r:embed="rId12">
                      <am3d:spPr>
                        <a:xfrm>
                          <a:off x="0" y="0"/>
                          <a:ext cx="453893" cy="2680262"/>
                        </a:xfrm>
                        <a:prstGeom prst="rect">
                          <a:avLst/>
                        </a:prstGeom>
                      </am3d:spPr>
                      <am3d:camera>
                        <am3d:pos x="-104827" y="-15779535" z="49628488"/>
                        <am3d:up dx="0" dy="36000000" dz="0"/>
                        <am3d:lookAt x="-104827" y="-15779535" z="0"/>
                        <am3d:perspective fov="3089011"/>
                      </am3d:camera>
                      <am3d:trans>
                        <am3d:meterPerModelUnit n="12333219" d="1000000"/>
                        <am3d:preTrans dx="0" dy="-18041994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13"/>
                      </am3d:raster>
                      <am3d:winViewport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7" name="3D Model 6" descr="i">
                    <a:extLst>
                      <a:ext uri="{FF2B5EF4-FFF2-40B4-BE49-F238E27FC236}">
                        <a16:creationId xmlns:a16="http://schemas.microsoft.com/office/drawing/2014/main" id="{6690A5B4-45A6-F4EC-3717-F7955C47388A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3"/>
                  <a:stretch>
                    <a:fillRect/>
                  </a:stretch>
                </p:blipFill>
                <p:spPr>
                  <a:xfrm>
                    <a:off x="-2745063" y="2492757"/>
                    <a:ext cx="453893" cy="2680262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19" name="3D Model 18" descr="i">
                    <a:extLst>
                      <a:ext uri="{FF2B5EF4-FFF2-40B4-BE49-F238E27FC236}">
                        <a16:creationId xmlns:a16="http://schemas.microsoft.com/office/drawing/2014/main" id="{59B66DEC-2BB3-B847-CDE3-B703B85FB655}"/>
                      </a:ext>
                    </a:extLst>
                  </p:cNvPr>
                  <p:cNvGraphicFramePr>
                    <a:graphicFrameLocks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3460411464"/>
                      </p:ext>
                    </p:extLst>
                  </p:nvPr>
                </p:nvGraphicFramePr>
                <p:xfrm>
                  <a:off x="4223135" y="-1476566"/>
                  <a:ext cx="884649" cy="3593219"/>
                </p:xfrm>
                <a:graphic>
                  <a:graphicData uri="http://schemas.microsoft.com/office/drawing/2017/model3d">
                    <am3d:model3d r:embed="rId12">
                      <am3d:spPr>
                        <a:xfrm>
                          <a:off x="0" y="0"/>
                          <a:ext cx="607780" cy="2782909"/>
                        </a:xfrm>
                        <a:prstGeom prst="rect">
                          <a:avLst/>
                        </a:prstGeom>
                      </am3d:spPr>
                      <am3d:camera>
                        <am3d:pos x="165900" y="33946427" z="49628488"/>
                        <am3d:up dx="0" dy="36000000" dz="0"/>
                        <am3d:lookAt x="165900" y="33946427" z="0"/>
                        <am3d:perspective fov="3416149"/>
                      </am3d:camera>
                      <am3d:trans>
                        <am3d:meterPerModelUnit n="12333219" d="1000000"/>
                        <am3d:preTrans dx="0" dy="-18041994" dz="0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/>
                        <am3d:postTrans dx="0" dy="0" dz="0"/>
                      </am3d:trans>
                      <am3d:raster rName="Office3DRenderer" rVer="16.0.8326">
                        <am3d:blip r:embed="rId14"/>
                      </am3d:raster>
                      <am3d:winViewport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19" name="3D Model 18" descr="i">
                    <a:extLst>
                      <a:ext uri="{FF2B5EF4-FFF2-40B4-BE49-F238E27FC236}">
                        <a16:creationId xmlns:a16="http://schemas.microsoft.com/office/drawing/2014/main" id="{59B66DEC-2BB3-B847-CDE3-B703B85FB655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14"/>
                  <a:stretch>
                    <a:fillRect/>
                  </a:stretch>
                </p:blipFill>
                <p:spPr>
                  <a:xfrm>
                    <a:off x="-2870714" y="-228722"/>
                    <a:ext cx="607780" cy="2782909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grpSp>
        <p:nvGrpSpPr>
          <p:cNvPr id="18" name="Phone s">
            <a:extLst>
              <a:ext uri="{FF2B5EF4-FFF2-40B4-BE49-F238E27FC236}">
                <a16:creationId xmlns:a16="http://schemas.microsoft.com/office/drawing/2014/main" id="{DB31F845-BAE0-C149-60B8-4D93262173B2}"/>
              </a:ext>
            </a:extLst>
          </p:cNvPr>
          <p:cNvGrpSpPr/>
          <p:nvPr/>
        </p:nvGrpSpPr>
        <p:grpSpPr>
          <a:xfrm>
            <a:off x="1651427" y="865777"/>
            <a:ext cx="4053560" cy="5078760"/>
            <a:chOff x="10110516" y="2027265"/>
            <a:chExt cx="1391002" cy="1576098"/>
          </a:xfrm>
        </p:grpSpPr>
        <p:pic>
          <p:nvPicPr>
            <p:cNvPr id="2052" name="Phone" descr="Software de copia de seguridad de iPhone | iMazing">
              <a:extLst>
                <a:ext uri="{FF2B5EF4-FFF2-40B4-BE49-F238E27FC236}">
                  <a16:creationId xmlns:a16="http://schemas.microsoft.com/office/drawing/2014/main" id="{CBA36B89-48BC-57CC-07F0-3A83247B3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artisticBlur radius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29"/>
            <a:stretch/>
          </p:blipFill>
          <p:spPr bwMode="auto">
            <a:xfrm rot="2227911">
              <a:off x="10212417" y="2027265"/>
              <a:ext cx="1289101" cy="1125003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shadow png, shadow png for editing - PRZ Edits">
              <a:extLst>
                <a:ext uri="{FF2B5EF4-FFF2-40B4-BE49-F238E27FC236}">
                  <a16:creationId xmlns:a16="http://schemas.microsoft.com/office/drawing/2014/main" id="{9D7B2C31-AC04-8DC5-B29E-72AA1C1C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0516" y="3398221"/>
              <a:ext cx="1348059" cy="20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06DC44-0F45-7456-83E3-EEE6E459747D}"/>
              </a:ext>
            </a:extLst>
          </p:cNvPr>
          <p:cNvSpPr txBox="1"/>
          <p:nvPr/>
        </p:nvSpPr>
        <p:spPr>
          <a:xfrm>
            <a:off x="5751715" y="1705895"/>
            <a:ext cx="2585666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ES" sz="4000" b="1">
                <a:solidFill>
                  <a:schemeClr val="accent1">
                    <a:lumMod val="50000"/>
                  </a:schemeClr>
                </a:solidFill>
              </a:rPr>
              <a:t>CONTENTS</a:t>
            </a:r>
            <a:endParaRPr lang="en-US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81011-B22A-BEC3-6D48-55BAC1795AEB}"/>
              </a:ext>
            </a:extLst>
          </p:cNvPr>
          <p:cNvSpPr txBox="1"/>
          <p:nvPr/>
        </p:nvSpPr>
        <p:spPr>
          <a:xfrm>
            <a:off x="5751022" y="2482873"/>
            <a:ext cx="2429336" cy="246221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b="1">
                <a:solidFill>
                  <a:schemeClr val="accent1">
                    <a:lumMod val="50000"/>
                  </a:schemeClr>
                </a:solidFill>
              </a:rPr>
              <a:t>THE INTERNET OF THINGS TECHNOLOGY</a:t>
            </a:r>
            <a:endParaRPr lang="en-US" sz="1400" b="1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HOW IS IoT POSSIBLE?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IoT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IoT NOW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ADVANTAGES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DISADVANTAGES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 FUTURE OF 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THE ETHICAL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chemeClr val="accent1">
                    <a:lumMod val="50000"/>
                  </a:schemeClr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149998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576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Alexa" descr="Ayuda para el Echo Dot - Servicio de atención al cliente de Amazon">
            <a:extLst>
              <a:ext uri="{FF2B5EF4-FFF2-40B4-BE49-F238E27FC236}">
                <a16:creationId xmlns:a16="http://schemas.microsoft.com/office/drawing/2014/main" id="{36D94CE5-649A-1D72-3E21-4A5C333FE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193">
            <a:off x="4628975" y="1373734"/>
            <a:ext cx="1519897" cy="85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Alexa s" descr="shadow png, shadow png for editing - PRZ Edits">
            <a:extLst>
              <a:ext uri="{FF2B5EF4-FFF2-40B4-BE49-F238E27FC236}">
                <a16:creationId xmlns:a16="http://schemas.microsoft.com/office/drawing/2014/main" id="{74CCFC17-904C-B992-CB49-63D175B1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002" y="2342697"/>
            <a:ext cx="1151842" cy="18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Phone s">
            <a:extLst>
              <a:ext uri="{FF2B5EF4-FFF2-40B4-BE49-F238E27FC236}">
                <a16:creationId xmlns:a16="http://schemas.microsoft.com/office/drawing/2014/main" id="{DB31F845-BAE0-C149-60B8-4D93262173B2}"/>
              </a:ext>
            </a:extLst>
          </p:cNvPr>
          <p:cNvGrpSpPr/>
          <p:nvPr/>
        </p:nvGrpSpPr>
        <p:grpSpPr>
          <a:xfrm>
            <a:off x="1210594" y="1217613"/>
            <a:ext cx="1350599" cy="1955002"/>
            <a:chOff x="10110516" y="2007394"/>
            <a:chExt cx="1348059" cy="1595969"/>
          </a:xfrm>
        </p:grpSpPr>
        <p:pic>
          <p:nvPicPr>
            <p:cNvPr id="2052" name="Phone" descr="Software de copia de seguridad de iPhone | iMazing">
              <a:extLst>
                <a:ext uri="{FF2B5EF4-FFF2-40B4-BE49-F238E27FC236}">
                  <a16:creationId xmlns:a16="http://schemas.microsoft.com/office/drawing/2014/main" id="{CBA36B89-48BC-57CC-07F0-3A83247B3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17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2476"/>
            <a:stretch/>
          </p:blipFill>
          <p:spPr bwMode="auto">
            <a:xfrm rot="2227911">
              <a:off x="10140082" y="2007394"/>
              <a:ext cx="1289101" cy="1321017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shadow png, shadow png for editing - PRZ Edits">
              <a:extLst>
                <a:ext uri="{FF2B5EF4-FFF2-40B4-BE49-F238E27FC236}">
                  <a16:creationId xmlns:a16="http://schemas.microsoft.com/office/drawing/2014/main" id="{9D7B2C31-AC04-8DC5-B29E-72AA1C1C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0516" y="3398221"/>
              <a:ext cx="1348059" cy="20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A406DC44-0F45-7456-83E3-EEE6E459747D}"/>
              </a:ext>
            </a:extLst>
          </p:cNvPr>
          <p:cNvSpPr txBox="1"/>
          <p:nvPr/>
        </p:nvSpPr>
        <p:spPr>
          <a:xfrm>
            <a:off x="5751714" y="1705895"/>
            <a:ext cx="3698953" cy="707886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ES" sz="4000" b="1">
                <a:solidFill>
                  <a:schemeClr val="accent1">
                    <a:lumMod val="50000"/>
                  </a:schemeClr>
                </a:solidFill>
              </a:rPr>
              <a:t>INTRODUCTION</a:t>
            </a:r>
            <a:endParaRPr lang="en-US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1" name="Car s" descr="shadow png, shadow png for editing - PRZ Edits">
            <a:extLst>
              <a:ext uri="{FF2B5EF4-FFF2-40B4-BE49-F238E27FC236}">
                <a16:creationId xmlns:a16="http://schemas.microsoft.com/office/drawing/2014/main" id="{FEF81B0E-4806-4B91-F995-158B6F04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4977" y="5012173"/>
            <a:ext cx="6924671" cy="1184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Car" descr="Red Ferrari 458 Italia Sports Car PNG Image - PurePNG | Free transparent  CC0 PNG Image Library">
            <a:extLst>
              <a:ext uri="{FF2B5EF4-FFF2-40B4-BE49-F238E27FC236}">
                <a16:creationId xmlns:a16="http://schemas.microsoft.com/office/drawing/2014/main" id="{55F582AE-D3A8-5CD3-E8A6-5AF93288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293">
            <a:off x="696768" y="1874821"/>
            <a:ext cx="4983463" cy="28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132771-3C11-29F5-17DF-186B76437954}"/>
              </a:ext>
            </a:extLst>
          </p:cNvPr>
          <p:cNvSpPr txBox="1"/>
          <p:nvPr/>
        </p:nvSpPr>
        <p:spPr>
          <a:xfrm>
            <a:off x="5751715" y="2505799"/>
            <a:ext cx="4097135" cy="52322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ES" sz="2800" b="1" err="1">
                <a:solidFill>
                  <a:schemeClr val="accent1">
                    <a:lumMod val="50000"/>
                  </a:schemeClr>
                </a:solidFill>
              </a:rPr>
              <a:t>Some</a:t>
            </a:r>
            <a:r>
              <a:rPr lang="es-ES" sz="28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800" b="1" err="1">
                <a:solidFill>
                  <a:schemeClr val="accent1">
                    <a:lumMod val="50000"/>
                  </a:schemeClr>
                </a:solidFill>
              </a:rPr>
              <a:t>important</a:t>
            </a:r>
            <a:r>
              <a:rPr lang="es-ES" sz="2800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sz="2800" b="1" err="1">
                <a:solidFill>
                  <a:schemeClr val="accent1">
                    <a:lumMod val="50000"/>
                  </a:schemeClr>
                </a:solidFill>
              </a:rPr>
              <a:t>questions</a:t>
            </a:r>
            <a:endParaRPr lang="en-US" sz="4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47C58-052D-D3ED-0CCB-7B3C27275544}"/>
              </a:ext>
            </a:extLst>
          </p:cNvPr>
          <p:cNvSpPr txBox="1"/>
          <p:nvPr/>
        </p:nvSpPr>
        <p:spPr>
          <a:xfrm>
            <a:off x="5733424" y="3105357"/>
            <a:ext cx="267715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motivations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research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on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this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topic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4" name="Laptop" descr="Royalty Free Footages">
            <a:extLst>
              <a:ext uri="{FF2B5EF4-FFF2-40B4-BE49-F238E27FC236}">
                <a16:creationId xmlns:a16="http://schemas.microsoft.com/office/drawing/2014/main" id="{982D8D9C-2020-B83A-6213-FDE54B617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3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3971">
            <a:off x="9660966" y="1234307"/>
            <a:ext cx="1170780" cy="685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Laptop s" descr="shadow png, shadow png for editing - PRZ Edits">
            <a:extLst>
              <a:ext uri="{FF2B5EF4-FFF2-40B4-BE49-F238E27FC236}">
                <a16:creationId xmlns:a16="http://schemas.microsoft.com/office/drawing/2014/main" id="{B2EAA5C2-B454-3B43-42B2-C61968A1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9900" y="2788562"/>
            <a:ext cx="1652912" cy="20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8266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733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Phone s">
            <a:extLst>
              <a:ext uri="{FF2B5EF4-FFF2-40B4-BE49-F238E27FC236}">
                <a16:creationId xmlns:a16="http://schemas.microsoft.com/office/drawing/2014/main" id="{DB31F845-BAE0-C149-60B8-4D93262173B2}"/>
              </a:ext>
            </a:extLst>
          </p:cNvPr>
          <p:cNvGrpSpPr/>
          <p:nvPr/>
        </p:nvGrpSpPr>
        <p:grpSpPr>
          <a:xfrm>
            <a:off x="4810005" y="941527"/>
            <a:ext cx="986001" cy="1259038"/>
            <a:chOff x="10110516" y="2009206"/>
            <a:chExt cx="1348059" cy="1594157"/>
          </a:xfrm>
        </p:grpSpPr>
        <p:pic>
          <p:nvPicPr>
            <p:cNvPr id="2052" name="Phone" descr="Software de copia de seguridad de iPhone | iMazing">
              <a:extLst>
                <a:ext uri="{FF2B5EF4-FFF2-40B4-BE49-F238E27FC236}">
                  <a16:creationId xmlns:a16="http://schemas.microsoft.com/office/drawing/2014/main" id="{CBA36B89-48BC-57CC-07F0-3A83247B3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29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090"/>
            <a:stretch/>
          </p:blipFill>
          <p:spPr bwMode="auto">
            <a:xfrm rot="2227911">
              <a:off x="10154359" y="2009206"/>
              <a:ext cx="1289101" cy="130314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shadow png, shadow png for editing - PRZ Edits">
              <a:extLst>
                <a:ext uri="{FF2B5EF4-FFF2-40B4-BE49-F238E27FC236}">
                  <a16:creationId xmlns:a16="http://schemas.microsoft.com/office/drawing/2014/main" id="{9D7B2C31-AC04-8DC5-B29E-72AA1C1C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0516" y="3398221"/>
              <a:ext cx="1348059" cy="20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100" name="Alexa" descr="Ayuda para el Echo Dot - Servicio de atención al cliente de Amazon">
            <a:extLst>
              <a:ext uri="{FF2B5EF4-FFF2-40B4-BE49-F238E27FC236}">
                <a16:creationId xmlns:a16="http://schemas.microsoft.com/office/drawing/2014/main" id="{36D94CE5-649A-1D72-3E21-4A5C333FE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87193">
            <a:off x="8910109" y="1584841"/>
            <a:ext cx="1931533" cy="106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Alexa s" descr="shadow png, shadow png for editing - PRZ Edits">
            <a:extLst>
              <a:ext uri="{FF2B5EF4-FFF2-40B4-BE49-F238E27FC236}">
                <a16:creationId xmlns:a16="http://schemas.microsoft.com/office/drawing/2014/main" id="{74CCFC17-904C-B992-CB49-63D175B1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76" y="2792512"/>
            <a:ext cx="1463798" cy="23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ar s" descr="shadow png, shadow png for editing - PRZ Edits">
            <a:extLst>
              <a:ext uri="{FF2B5EF4-FFF2-40B4-BE49-F238E27FC236}">
                <a16:creationId xmlns:a16="http://schemas.microsoft.com/office/drawing/2014/main" id="{FEF81B0E-4806-4B91-F995-158B6F04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41" y="3175708"/>
            <a:ext cx="2898980" cy="5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Car" descr="Red Ferrari 458 Italia Sports Car PNG Image - PurePNG | Free transparent  CC0 PNG Image Library">
            <a:extLst>
              <a:ext uri="{FF2B5EF4-FFF2-40B4-BE49-F238E27FC236}">
                <a16:creationId xmlns:a16="http://schemas.microsoft.com/office/drawing/2014/main" id="{55F582AE-D3A8-5CD3-E8A6-5AF93288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293">
            <a:off x="1179572" y="1812146"/>
            <a:ext cx="2086303" cy="124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132771-3C11-29F5-17DF-186B76437954}"/>
              </a:ext>
            </a:extLst>
          </p:cNvPr>
          <p:cNvSpPr txBox="1"/>
          <p:nvPr/>
        </p:nvSpPr>
        <p:spPr>
          <a:xfrm>
            <a:off x="5798567" y="1852978"/>
            <a:ext cx="3345409" cy="1077218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IMPORTANCE OF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47C58-052D-D3ED-0CCB-7B3C27275544}"/>
              </a:ext>
            </a:extLst>
          </p:cNvPr>
          <p:cNvSpPr txBox="1"/>
          <p:nvPr/>
        </p:nvSpPr>
        <p:spPr>
          <a:xfrm>
            <a:off x="5690022" y="2938987"/>
            <a:ext cx="42786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How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present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is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our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lives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Laptop" descr="Royalty Free Footages">
            <a:extLst>
              <a:ext uri="{FF2B5EF4-FFF2-40B4-BE49-F238E27FC236}">
                <a16:creationId xmlns:a16="http://schemas.microsoft.com/office/drawing/2014/main" id="{9432D6B9-BD96-95D6-B969-07FDE321BB98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3971">
            <a:off x="1848894" y="1717058"/>
            <a:ext cx="3744273" cy="2193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Laptop s" descr="shadow png, shadow png for editing - PRZ Edits">
            <a:extLst>
              <a:ext uri="{FF2B5EF4-FFF2-40B4-BE49-F238E27FC236}">
                <a16:creationId xmlns:a16="http://schemas.microsoft.com/office/drawing/2014/main" id="{B2EAA5C2-B454-3B43-42B2-C61968A1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08" y="5326038"/>
            <a:ext cx="4383231" cy="620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516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Phone s">
            <a:extLst>
              <a:ext uri="{FF2B5EF4-FFF2-40B4-BE49-F238E27FC236}">
                <a16:creationId xmlns:a16="http://schemas.microsoft.com/office/drawing/2014/main" id="{DB31F845-BAE0-C149-60B8-4D93262173B2}"/>
              </a:ext>
            </a:extLst>
          </p:cNvPr>
          <p:cNvGrpSpPr/>
          <p:nvPr/>
        </p:nvGrpSpPr>
        <p:grpSpPr>
          <a:xfrm>
            <a:off x="9489017" y="1857571"/>
            <a:ext cx="1497112" cy="1722453"/>
            <a:chOff x="10110516" y="2009206"/>
            <a:chExt cx="1348059" cy="1594157"/>
          </a:xfrm>
        </p:grpSpPr>
        <p:pic>
          <p:nvPicPr>
            <p:cNvPr id="2052" name="Phone" descr="Software de copia de seguridad de iPhone | iMazing">
              <a:extLst>
                <a:ext uri="{FF2B5EF4-FFF2-40B4-BE49-F238E27FC236}">
                  <a16:creationId xmlns:a16="http://schemas.microsoft.com/office/drawing/2014/main" id="{CBA36B89-48BC-57CC-07F0-3A83247B332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 radius="13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-1090"/>
            <a:stretch/>
          </p:blipFill>
          <p:spPr bwMode="auto">
            <a:xfrm rot="2227911">
              <a:off x="10154359" y="2009206"/>
              <a:ext cx="1289101" cy="1303146"/>
            </a:xfrm>
            <a:prstGeom prst="rect">
              <a:avLst/>
            </a:prstGeom>
            <a:noFill/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 descr="shadow png, shadow png for editing - PRZ Edits">
              <a:extLst>
                <a:ext uri="{FF2B5EF4-FFF2-40B4-BE49-F238E27FC236}">
                  <a16:creationId xmlns:a16="http://schemas.microsoft.com/office/drawing/2014/main" id="{9D7B2C31-AC04-8DC5-B29E-72AA1C1CB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10516" y="3398221"/>
              <a:ext cx="1348059" cy="205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Car s" descr="shadow png, shadow png for editing - PRZ Edits">
            <a:extLst>
              <a:ext uri="{FF2B5EF4-FFF2-40B4-BE49-F238E27FC236}">
                <a16:creationId xmlns:a16="http://schemas.microsoft.com/office/drawing/2014/main" id="{FEF81B0E-4806-4B91-F995-158B6F04C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1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862" y="2443932"/>
            <a:ext cx="1576107" cy="29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Car" descr="Red Ferrari 458 Italia Sports Car PNG Image - PurePNG | Free transparent  CC0 PNG Image Library">
            <a:extLst>
              <a:ext uri="{FF2B5EF4-FFF2-40B4-BE49-F238E27FC236}">
                <a16:creationId xmlns:a16="http://schemas.microsoft.com/office/drawing/2014/main" id="{55F582AE-D3A8-5CD3-E8A6-5AF932884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8293">
            <a:off x="4989778" y="1222938"/>
            <a:ext cx="1134274" cy="71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2132771-3C11-29F5-17DF-186B76437954}"/>
              </a:ext>
            </a:extLst>
          </p:cNvPr>
          <p:cNvSpPr txBox="1"/>
          <p:nvPr/>
        </p:nvSpPr>
        <p:spPr>
          <a:xfrm>
            <a:off x="6086475" y="1821878"/>
            <a:ext cx="3345409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BASES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47C58-052D-D3ED-0CCB-7B3C27275544}"/>
              </a:ext>
            </a:extLst>
          </p:cNvPr>
          <p:cNvSpPr txBox="1"/>
          <p:nvPr/>
        </p:nvSpPr>
        <p:spPr>
          <a:xfrm>
            <a:off x="6013579" y="2406871"/>
            <a:ext cx="326859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Can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you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think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any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examples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in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your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lives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of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ES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b="1">
                <a:solidFill>
                  <a:schemeClr val="accent1">
                    <a:lumMod val="50000"/>
                  </a:schemeClr>
                </a:solidFill>
              </a:rPr>
              <a:t>?</a:t>
            </a:r>
            <a:endParaRPr lang="en-US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4098" name="Laptop" descr="Royalty Free Footages">
            <a:extLst>
              <a:ext uri="{FF2B5EF4-FFF2-40B4-BE49-F238E27FC236}">
                <a16:creationId xmlns:a16="http://schemas.microsoft.com/office/drawing/2014/main" id="{9432D6B9-BD96-95D6-B969-07FDE321B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Blur radius="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73971">
            <a:off x="1436941" y="1949567"/>
            <a:ext cx="1064980" cy="66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!!Laptop s" descr="shadow png, shadow png for editing - PRZ Edits">
            <a:extLst>
              <a:ext uri="{FF2B5EF4-FFF2-40B4-BE49-F238E27FC236}">
                <a16:creationId xmlns:a16="http://schemas.microsoft.com/office/drawing/2014/main" id="{B2EAA5C2-B454-3B43-42B2-C61968A1F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480" y="3000985"/>
            <a:ext cx="1275531" cy="23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Alexa" descr="Ayuda para el Echo Dot - Servicio de atención al cliente de Amazon">
            <a:extLst>
              <a:ext uri="{FF2B5EF4-FFF2-40B4-BE49-F238E27FC236}">
                <a16:creationId xmlns:a16="http://schemas.microsoft.com/office/drawing/2014/main" id="{36D94CE5-649A-1D72-3E21-4A5C333FE3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" b="20623"/>
          <a:stretch/>
        </p:blipFill>
        <p:spPr bwMode="auto">
          <a:xfrm rot="2587193">
            <a:off x="1058622" y="865612"/>
            <a:ext cx="6870192" cy="316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!!Alexa s" descr="shadow png, shadow png for editing - PRZ Edits">
            <a:extLst>
              <a:ext uri="{FF2B5EF4-FFF2-40B4-BE49-F238E27FC236}">
                <a16:creationId xmlns:a16="http://schemas.microsoft.com/office/drawing/2014/main" id="{74CCFC17-904C-B992-CB49-63D175B14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737" y="5202083"/>
            <a:ext cx="4684914" cy="9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213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0" name="Picture 32">
            <a:extLst>
              <a:ext uri="{FF2B5EF4-FFF2-40B4-BE49-F238E27FC236}">
                <a16:creationId xmlns:a16="http://schemas.microsoft.com/office/drawing/2014/main" id="{43507BCA-ABEA-9AB3-6AE2-E2C5B485F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 bwMode="auto">
          <a:xfrm>
            <a:off x="-6516087" y="-1936938"/>
            <a:ext cx="80993" cy="78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9C61AA2E-EBB3-F70F-20E7-133E0993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89" y="-3316042"/>
            <a:ext cx="816981" cy="8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>
            <a:extLst>
              <a:ext uri="{FF2B5EF4-FFF2-40B4-BE49-F238E27FC236}">
                <a16:creationId xmlns:a16="http://schemas.microsoft.com/office/drawing/2014/main" id="{47C040DA-4E8B-B1AE-414E-2B3401F7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59" y="-3782589"/>
            <a:ext cx="647226" cy="64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>
            <a:extLst>
              <a:ext uri="{FF2B5EF4-FFF2-40B4-BE49-F238E27FC236}">
                <a16:creationId xmlns:a16="http://schemas.microsoft.com/office/drawing/2014/main" id="{6B419D72-1777-A144-14FA-C4D0F1B96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" t="654" r="360" b="9223"/>
          <a:stretch/>
        </p:blipFill>
        <p:spPr bwMode="auto">
          <a:xfrm flipH="1">
            <a:off x="2683457" y="-12457323"/>
            <a:ext cx="647225" cy="6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1" name="Picture 33">
            <a:extLst>
              <a:ext uri="{FF2B5EF4-FFF2-40B4-BE49-F238E27FC236}">
                <a16:creationId xmlns:a16="http://schemas.microsoft.com/office/drawing/2014/main" id="{4FAF4557-9B6B-C98E-DC08-F0A4A017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24" y="-12947984"/>
            <a:ext cx="647226" cy="64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5" name="Picture 37">
            <a:extLst>
              <a:ext uri="{FF2B5EF4-FFF2-40B4-BE49-F238E27FC236}">
                <a16:creationId xmlns:a16="http://schemas.microsoft.com/office/drawing/2014/main" id="{A97151D4-7D0E-1DF3-A7DF-911A6538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17" y="-12260295"/>
            <a:ext cx="920448" cy="92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BC1D3E9A-06C9-082E-2A09-D233B63A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86" y="-13374787"/>
            <a:ext cx="853606" cy="85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>
            <a:extLst>
              <a:ext uri="{FF2B5EF4-FFF2-40B4-BE49-F238E27FC236}">
                <a16:creationId xmlns:a16="http://schemas.microsoft.com/office/drawing/2014/main" id="{CC334E02-5587-9B27-1BCA-C6426444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90" y="-5882388"/>
            <a:ext cx="1401503" cy="5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A0720984-A365-7264-E022-3C3CA0E1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48" y="-11206370"/>
            <a:ext cx="1056588" cy="10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F08ED9A8-7022-5BC2-2441-9EC191E4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4" y="-13878327"/>
            <a:ext cx="1007080" cy="10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E79C41E0-E800-78D6-E7E8-752A3A29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502" y="-5997784"/>
            <a:ext cx="719556" cy="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0199DC7C-5AB8-6207-F3D9-39189011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642" y="-9354243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BB8957D7-00FA-D1C3-7939-7797AE82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41" y="-7518925"/>
            <a:ext cx="1167563" cy="11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224EE044-E528-5C8F-09E9-063A88E2D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55" y="-693514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>
            <a:extLst>
              <a:ext uri="{FF2B5EF4-FFF2-40B4-BE49-F238E27FC236}">
                <a16:creationId xmlns:a16="http://schemas.microsoft.com/office/drawing/2014/main" id="{622E3DD5-B14F-326C-AB24-5C8DA34F4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5"/>
          <a:stretch/>
        </p:blipFill>
        <p:spPr bwMode="auto">
          <a:xfrm>
            <a:off x="973206" y="-6292616"/>
            <a:ext cx="853606" cy="8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417DAB5-93B9-5E9F-4032-0BCEC693C625}"/>
              </a:ext>
            </a:extLst>
          </p:cNvPr>
          <p:cNvSpPr txBox="1"/>
          <p:nvPr/>
        </p:nvSpPr>
        <p:spPr>
          <a:xfrm>
            <a:off x="3763423" y="3666256"/>
            <a:ext cx="4899025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INTRODUCTION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FB8B21-9832-3B95-9330-15C0428BB67B}"/>
              </a:ext>
            </a:extLst>
          </p:cNvPr>
          <p:cNvSpPr txBox="1"/>
          <p:nvPr/>
        </p:nvSpPr>
        <p:spPr>
          <a:xfrm>
            <a:off x="3763423" y="2959634"/>
            <a:ext cx="4899025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849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Network PNG - PNG All | PNG All">
            <a:extLst>
              <a:ext uri="{FF2B5EF4-FFF2-40B4-BE49-F238E27FC236}">
                <a16:creationId xmlns:a16="http://schemas.microsoft.com/office/drawing/2014/main" id="{528978E2-C7C1-C309-B4B0-59AA74C8952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439" y="0"/>
            <a:ext cx="12398351" cy="716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clarador de fondo">
            <a:extLst>
              <a:ext uri="{FF2B5EF4-FFF2-40B4-BE49-F238E27FC236}">
                <a16:creationId xmlns:a16="http://schemas.microsoft.com/office/drawing/2014/main" id="{735065B2-E294-290D-FFC4-EE9B7343B537}"/>
              </a:ext>
            </a:extLst>
          </p:cNvPr>
          <p:cNvSpPr/>
          <p:nvPr/>
        </p:nvSpPr>
        <p:spPr>
          <a:xfrm>
            <a:off x="6368119" y="-664924"/>
            <a:ext cx="6031756" cy="2964779"/>
          </a:xfrm>
          <a:prstGeom prst="rect">
            <a:avLst/>
          </a:prstGeom>
          <a:solidFill>
            <a:srgbClr val="FFFFFF">
              <a:alpha val="76000"/>
            </a:srgbClr>
          </a:solidFill>
          <a:ln>
            <a:noFill/>
          </a:ln>
          <a:effectLst>
            <a:softEdge rad="5461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9C61AA2E-EBB3-F70F-20E7-133E0993F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89" y="-3316042"/>
            <a:ext cx="816981" cy="816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8" name="Picture 20">
            <a:extLst>
              <a:ext uri="{FF2B5EF4-FFF2-40B4-BE49-F238E27FC236}">
                <a16:creationId xmlns:a16="http://schemas.microsoft.com/office/drawing/2014/main" id="{47C040DA-4E8B-B1AE-414E-2B3401F7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659" y="-3782589"/>
            <a:ext cx="647226" cy="64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4" name="Picture 36">
            <a:extLst>
              <a:ext uri="{FF2B5EF4-FFF2-40B4-BE49-F238E27FC236}">
                <a16:creationId xmlns:a16="http://schemas.microsoft.com/office/drawing/2014/main" id="{6B419D72-1777-A144-14FA-C4D0F1B964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0" t="654" r="360" b="9223"/>
          <a:stretch/>
        </p:blipFill>
        <p:spPr bwMode="auto">
          <a:xfrm flipH="1">
            <a:off x="2683457" y="-12457323"/>
            <a:ext cx="647225" cy="62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1" name="Picture 33">
            <a:extLst>
              <a:ext uri="{FF2B5EF4-FFF2-40B4-BE49-F238E27FC236}">
                <a16:creationId xmlns:a16="http://schemas.microsoft.com/office/drawing/2014/main" id="{4FAF4557-9B6B-C98E-DC08-F0A4A0178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824" y="-12947984"/>
            <a:ext cx="647226" cy="647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5" name="Picture 37">
            <a:extLst>
              <a:ext uri="{FF2B5EF4-FFF2-40B4-BE49-F238E27FC236}">
                <a16:creationId xmlns:a16="http://schemas.microsoft.com/office/drawing/2014/main" id="{A97151D4-7D0E-1DF3-A7DF-911A65383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0117" y="-12260295"/>
            <a:ext cx="920448" cy="92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4" name="Picture 26">
            <a:extLst>
              <a:ext uri="{FF2B5EF4-FFF2-40B4-BE49-F238E27FC236}">
                <a16:creationId xmlns:a16="http://schemas.microsoft.com/office/drawing/2014/main" id="{BC1D3E9A-06C9-082E-2A09-D233B63AC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86" y="-13374787"/>
            <a:ext cx="853606" cy="853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02" name="Picture 34">
            <a:extLst>
              <a:ext uri="{FF2B5EF4-FFF2-40B4-BE49-F238E27FC236}">
                <a16:creationId xmlns:a16="http://schemas.microsoft.com/office/drawing/2014/main" id="{CC334E02-5587-9B27-1BCA-C6426444E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90" y="-5882388"/>
            <a:ext cx="1401503" cy="59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A0720984-A365-7264-E022-3C3CA0E1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348" y="-11206370"/>
            <a:ext cx="1056588" cy="105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2" name="Picture 24">
            <a:extLst>
              <a:ext uri="{FF2B5EF4-FFF2-40B4-BE49-F238E27FC236}">
                <a16:creationId xmlns:a16="http://schemas.microsoft.com/office/drawing/2014/main" id="{F08ED9A8-7022-5BC2-2441-9EC191E48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14" y="-13878327"/>
            <a:ext cx="1007080" cy="100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E79C41E0-E800-78D6-E7E8-752A3A29A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502" y="-5997784"/>
            <a:ext cx="719556" cy="719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0199DC7C-5AB8-6207-F3D9-3918901140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4642" y="-9354243"/>
            <a:ext cx="14097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BB8957D7-00FA-D1C3-7939-7797AE82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41" y="-7518925"/>
            <a:ext cx="1167563" cy="116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224EE044-E528-5C8F-09E9-063A88E2D5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355" y="-693514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0" name="Picture 22">
            <a:extLst>
              <a:ext uri="{FF2B5EF4-FFF2-40B4-BE49-F238E27FC236}">
                <a16:creationId xmlns:a16="http://schemas.microsoft.com/office/drawing/2014/main" id="{622E3DD5-B14F-326C-AB24-5C8DA34F4D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65"/>
          <a:stretch/>
        </p:blipFill>
        <p:spPr bwMode="auto">
          <a:xfrm>
            <a:off x="973206" y="-6292616"/>
            <a:ext cx="853606" cy="819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E298D-C5D7-2C91-1CAE-EF8E15413DF0}"/>
              </a:ext>
            </a:extLst>
          </p:cNvPr>
          <p:cNvSpPr txBox="1"/>
          <p:nvPr/>
        </p:nvSpPr>
        <p:spPr>
          <a:xfrm>
            <a:off x="7244676" y="262746"/>
            <a:ext cx="4278643" cy="58477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THE </a:t>
            </a:r>
            <a:r>
              <a:rPr lang="es-ES" sz="3200" b="1" err="1">
                <a:solidFill>
                  <a:schemeClr val="accent1">
                    <a:lumMod val="50000"/>
                  </a:schemeClr>
                </a:solidFill>
              </a:rPr>
              <a:t>IoT</a:t>
            </a:r>
            <a:r>
              <a:rPr lang="es-ES" sz="3200" b="1">
                <a:solidFill>
                  <a:schemeClr val="accent1">
                    <a:lumMod val="50000"/>
                  </a:schemeClr>
                </a:solidFill>
              </a:rPr>
              <a:t> TECHNOLOGY.</a:t>
            </a:r>
            <a:endParaRPr lang="en-US" sz="32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5C44CB-0A52-F1F5-23B2-21A3DF5A4495}"/>
              </a:ext>
            </a:extLst>
          </p:cNvPr>
          <p:cNvSpPr txBox="1"/>
          <p:nvPr/>
        </p:nvSpPr>
        <p:spPr>
          <a:xfrm>
            <a:off x="7235742" y="911378"/>
            <a:ext cx="4278643" cy="461665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square" rtlCol="0">
            <a:spAutoFit/>
          </a:bodyPr>
          <a:lstStyle/>
          <a:p>
            <a:r>
              <a:rPr lang="es-ES" sz="2400" b="1">
                <a:solidFill>
                  <a:schemeClr val="accent1">
                    <a:lumMod val="50000"/>
                  </a:schemeClr>
                </a:solidFill>
              </a:rPr>
              <a:t>INTRODUCTION.</a:t>
            </a:r>
            <a:endParaRPr lang="en-US" sz="2400" b="1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58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10">
        <p159:morph option="byObject"/>
      </p:transition>
    </mc:Choice>
    <mc:Fallback xmlns="">
      <p:transition spd="slow" advClick="0" advTm="1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530</Words>
  <Application>Microsoft Office PowerPoint</Application>
  <PresentationFormat>Widescreen</PresentationFormat>
  <Paragraphs>145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Marcos García Balboa</dc:creator>
  <cp:lastModifiedBy>Marcos García Balboa</cp:lastModifiedBy>
  <cp:revision>1</cp:revision>
  <dcterms:created xsi:type="dcterms:W3CDTF">2023-11-05T17:29:29Z</dcterms:created>
  <dcterms:modified xsi:type="dcterms:W3CDTF">2023-12-05T16:03:12Z</dcterms:modified>
</cp:coreProperties>
</file>